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5"/>
  </p:notesMasterIdLst>
  <p:sldIdLst>
    <p:sldId id="259" r:id="rId2"/>
    <p:sldId id="260" r:id="rId3"/>
    <p:sldId id="321" r:id="rId4"/>
    <p:sldId id="261" r:id="rId5"/>
    <p:sldId id="262" r:id="rId6"/>
    <p:sldId id="263" r:id="rId7"/>
    <p:sldId id="265" r:id="rId8"/>
    <p:sldId id="266" r:id="rId9"/>
    <p:sldId id="267" r:id="rId10"/>
    <p:sldId id="269" r:id="rId11"/>
    <p:sldId id="273" r:id="rId12"/>
    <p:sldId id="270" r:id="rId13"/>
    <p:sldId id="278" r:id="rId14"/>
    <p:sldId id="274" r:id="rId15"/>
    <p:sldId id="320" r:id="rId16"/>
    <p:sldId id="322" r:id="rId17"/>
    <p:sldId id="319" r:id="rId18"/>
    <p:sldId id="275" r:id="rId19"/>
    <p:sldId id="279" r:id="rId20"/>
    <p:sldId id="286" r:id="rId21"/>
    <p:sldId id="294" r:id="rId22"/>
    <p:sldId id="290" r:id="rId23"/>
    <p:sldId id="293" r:id="rId24"/>
    <p:sldId id="285" r:id="rId25"/>
    <p:sldId id="295" r:id="rId26"/>
    <p:sldId id="300" r:id="rId27"/>
    <p:sldId id="296" r:id="rId28"/>
    <p:sldId id="297" r:id="rId29"/>
    <p:sldId id="298" r:id="rId30"/>
    <p:sldId id="291" r:id="rId31"/>
    <p:sldId id="292" r:id="rId32"/>
    <p:sldId id="301" r:id="rId33"/>
    <p:sldId id="302" r:id="rId34"/>
    <p:sldId id="303" r:id="rId35"/>
    <p:sldId id="305" r:id="rId36"/>
    <p:sldId id="306" r:id="rId37"/>
    <p:sldId id="288" r:id="rId38"/>
    <p:sldId id="307" r:id="rId39"/>
    <p:sldId id="308" r:id="rId40"/>
    <p:sldId id="312" r:id="rId41"/>
    <p:sldId id="309" r:id="rId42"/>
    <p:sldId id="310" r:id="rId43"/>
    <p:sldId id="311" r:id="rId44"/>
    <p:sldId id="313" r:id="rId45"/>
    <p:sldId id="315" r:id="rId46"/>
    <p:sldId id="287" r:id="rId47"/>
    <p:sldId id="280" r:id="rId48"/>
    <p:sldId id="281" r:id="rId49"/>
    <p:sldId id="282" r:id="rId50"/>
    <p:sldId id="284" r:id="rId51"/>
    <p:sldId id="283" r:id="rId52"/>
    <p:sldId id="316" r:id="rId53"/>
    <p:sldId id="318" r:id="rId54"/>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2"/>
        </a:solidFill>
        <a:effectLst/>
        <a:uFillTx/>
        <a:latin typeface="Arial"/>
        <a:ea typeface="Arial"/>
        <a:cs typeface="Arial"/>
        <a:sym typeface="Arial"/>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2"/>
        </a:solidFill>
        <a:effectLst/>
        <a:uFillTx/>
        <a:latin typeface="Arial"/>
        <a:ea typeface="Arial"/>
        <a:cs typeface="Arial"/>
        <a:sym typeface="Arial"/>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2"/>
        </a:solidFill>
        <a:effectLst/>
        <a:uFillTx/>
        <a:latin typeface="Arial"/>
        <a:ea typeface="Arial"/>
        <a:cs typeface="Arial"/>
        <a:sym typeface="Arial"/>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2"/>
        </a:solidFill>
        <a:effectLst/>
        <a:uFillTx/>
        <a:latin typeface="Arial"/>
        <a:ea typeface="Arial"/>
        <a:cs typeface="Arial"/>
        <a:sym typeface="Arial"/>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2"/>
        </a:solidFill>
        <a:effectLst/>
        <a:uFillTx/>
        <a:latin typeface="Arial"/>
        <a:ea typeface="Arial"/>
        <a:cs typeface="Arial"/>
        <a:sym typeface="Arial"/>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2"/>
        </a:solidFill>
        <a:effectLst/>
        <a:uFillTx/>
        <a:latin typeface="Arial"/>
        <a:ea typeface="Arial"/>
        <a:cs typeface="Arial"/>
        <a:sym typeface="Arial"/>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2"/>
        </a:solidFill>
        <a:effectLst/>
        <a:uFillTx/>
        <a:latin typeface="Arial"/>
        <a:ea typeface="Arial"/>
        <a:cs typeface="Arial"/>
        <a:sym typeface="Arial"/>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2"/>
        </a:solidFill>
        <a:effectLst/>
        <a:uFillTx/>
        <a:latin typeface="Arial"/>
        <a:ea typeface="Arial"/>
        <a:cs typeface="Arial"/>
        <a:sym typeface="Arial"/>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2"/>
        </a:solidFill>
        <a:effectLst/>
        <a:uFillTx/>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 initials="j"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5DC0BD-6DE7-406F-8FD7-CE3D63775396}" v="2" dt="2022-09-20T09:27:03.178"/>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chemeClr val="accent2"/>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DAE3"/>
          </a:solidFill>
        </a:fill>
      </a:tcStyle>
    </a:wholeTbl>
    <a:band2H>
      <a:tcTxStyle/>
      <a:tcStyle>
        <a:tcBdr/>
        <a:fill>
          <a:solidFill>
            <a:srgbClr val="E7EDF2"/>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chemeClr val="accent2"/>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E7F8"/>
          </a:solidFill>
        </a:fill>
      </a:tcStyle>
    </a:wholeTbl>
    <a:band2H>
      <a:tcTxStyle/>
      <a:tcStyle>
        <a:tcBdr/>
        <a:fill>
          <a:solidFill>
            <a:srgbClr val="E9F4FB"/>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chemeClr val="accent2"/>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FF0CD"/>
          </a:solidFill>
        </a:fill>
      </a:tcStyle>
    </a:wholeTbl>
    <a:band2H>
      <a:tcTxStyle/>
      <a:tcStyle>
        <a:tcBdr/>
        <a:fill>
          <a:solidFill>
            <a:srgbClr val="F7F8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chemeClr val="accent2"/>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8E9"/>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chemeClr val="accent2"/>
      </a:tcTxStyle>
      <a:tcStyle>
        <a:tcBdr>
          <a:left>
            <a:ln w="12700" cap="flat">
              <a:noFill/>
              <a:miter lim="400000"/>
            </a:ln>
          </a:left>
          <a:right>
            <a:ln w="12700" cap="flat">
              <a:noFill/>
              <a:miter lim="400000"/>
            </a:ln>
          </a:right>
          <a:top>
            <a:ln w="50800" cap="flat">
              <a:solidFill>
                <a:schemeClr val="accent2"/>
              </a:solidFill>
              <a:prstDash val="solid"/>
              <a:round/>
            </a:ln>
          </a:top>
          <a:bottom>
            <a:ln w="25400" cap="flat">
              <a:solidFill>
                <a:schemeClr val="accent2"/>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chemeClr val="accent2"/>
              </a:solidFill>
              <a:prstDash val="solid"/>
              <a:round/>
            </a:ln>
          </a:top>
          <a:bottom>
            <a:ln w="25400" cap="flat">
              <a:solidFill>
                <a:schemeClr val="accent2"/>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chemeClr val="accent2"/>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CFD1"/>
          </a:solidFill>
        </a:fill>
      </a:tcStyle>
    </a:wholeTbl>
    <a:band2H>
      <a:tcTxStyle/>
      <a:tcStyle>
        <a:tcBdr/>
        <a:fill>
          <a:solidFill>
            <a:srgbClr val="E7E8E9"/>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2"/>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2"/>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2"/>
          </a:solidFill>
        </a:fill>
      </a:tcStyle>
    </a:firstRow>
  </a:tblStyle>
  <a:tblStyle styleId="{2708684C-4D16-4618-839F-0558EEFCDFE6}" styleName="">
    <a:tblBg/>
    <a:wholeTbl>
      <a:tcTxStyle b="off" i="off">
        <a:font>
          <a:latin typeface="Arial"/>
          <a:ea typeface="Arial"/>
          <a:cs typeface="Arial"/>
        </a:font>
        <a:schemeClr val="accent2"/>
      </a:tcTxStyle>
      <a:tcStyle>
        <a:tcBdr>
          <a:left>
            <a:ln w="12700" cap="flat">
              <a:solidFill>
                <a:schemeClr val="accent2"/>
              </a:solidFill>
              <a:prstDash val="solid"/>
              <a:round/>
            </a:ln>
          </a:left>
          <a:right>
            <a:ln w="12700" cap="flat">
              <a:solidFill>
                <a:schemeClr val="accent2"/>
              </a:solidFill>
              <a:prstDash val="solid"/>
              <a:round/>
            </a:ln>
          </a:right>
          <a:top>
            <a:ln w="12700" cap="flat">
              <a:solidFill>
                <a:schemeClr val="accent2"/>
              </a:solidFill>
              <a:prstDash val="solid"/>
              <a:round/>
            </a:ln>
          </a:top>
          <a:bottom>
            <a:ln w="12700" cap="flat">
              <a:solidFill>
                <a:schemeClr val="accent2"/>
              </a:solidFill>
              <a:prstDash val="solid"/>
              <a:round/>
            </a:ln>
          </a:bottom>
          <a:insideH>
            <a:ln w="12700" cap="flat">
              <a:solidFill>
                <a:schemeClr val="accent2"/>
              </a:solidFill>
              <a:prstDash val="solid"/>
              <a:round/>
            </a:ln>
          </a:insideH>
          <a:insideV>
            <a:ln w="12700" cap="flat">
              <a:solidFill>
                <a:schemeClr val="accent2"/>
              </a:solidFill>
              <a:prstDash val="solid"/>
              <a:round/>
            </a:ln>
          </a:insideV>
        </a:tcBdr>
        <a:fill>
          <a:solidFill>
            <a:schemeClr val="accent2">
              <a:alpha val="20000"/>
            </a:schemeClr>
          </a:solidFill>
        </a:fill>
      </a:tcStyle>
    </a:wholeTbl>
    <a:band2H>
      <a:tcTxStyle/>
      <a:tcStyle>
        <a:tcBdr/>
        <a:fill>
          <a:solidFill>
            <a:srgbClr val="FFFFFF"/>
          </a:solidFill>
        </a:fill>
      </a:tcStyle>
    </a:band2H>
    <a:firstCol>
      <a:tcTxStyle b="on" i="off">
        <a:font>
          <a:latin typeface="Arial"/>
          <a:ea typeface="Arial"/>
          <a:cs typeface="Arial"/>
        </a:font>
        <a:schemeClr val="accent2"/>
      </a:tcTxStyle>
      <a:tcStyle>
        <a:tcBdr>
          <a:left>
            <a:ln w="12700" cap="flat">
              <a:solidFill>
                <a:schemeClr val="accent2"/>
              </a:solidFill>
              <a:prstDash val="solid"/>
              <a:round/>
            </a:ln>
          </a:left>
          <a:right>
            <a:ln w="12700" cap="flat">
              <a:solidFill>
                <a:schemeClr val="accent2"/>
              </a:solidFill>
              <a:prstDash val="solid"/>
              <a:round/>
            </a:ln>
          </a:right>
          <a:top>
            <a:ln w="12700" cap="flat">
              <a:solidFill>
                <a:schemeClr val="accent2"/>
              </a:solidFill>
              <a:prstDash val="solid"/>
              <a:round/>
            </a:ln>
          </a:top>
          <a:bottom>
            <a:ln w="12700" cap="flat">
              <a:solidFill>
                <a:schemeClr val="accent2"/>
              </a:solidFill>
              <a:prstDash val="solid"/>
              <a:round/>
            </a:ln>
          </a:bottom>
          <a:insideH>
            <a:ln w="12700" cap="flat">
              <a:solidFill>
                <a:schemeClr val="accent2"/>
              </a:solidFill>
              <a:prstDash val="solid"/>
              <a:round/>
            </a:ln>
          </a:insideH>
          <a:insideV>
            <a:ln w="12700" cap="flat">
              <a:solidFill>
                <a:schemeClr val="accent2"/>
              </a:solidFill>
              <a:prstDash val="solid"/>
              <a:round/>
            </a:ln>
          </a:insideV>
        </a:tcBdr>
        <a:fill>
          <a:solidFill>
            <a:schemeClr val="accent2">
              <a:alpha val="20000"/>
            </a:schemeClr>
          </a:solidFill>
        </a:fill>
      </a:tcStyle>
    </a:firstCol>
    <a:lastRow>
      <a:tcTxStyle b="on" i="off">
        <a:font>
          <a:latin typeface="Arial"/>
          <a:ea typeface="Arial"/>
          <a:cs typeface="Arial"/>
        </a:font>
        <a:schemeClr val="accent2"/>
      </a:tcTxStyle>
      <a:tcStyle>
        <a:tcBdr>
          <a:left>
            <a:ln w="12700" cap="flat">
              <a:solidFill>
                <a:schemeClr val="accent2"/>
              </a:solidFill>
              <a:prstDash val="solid"/>
              <a:round/>
            </a:ln>
          </a:left>
          <a:right>
            <a:ln w="12700" cap="flat">
              <a:solidFill>
                <a:schemeClr val="accent2"/>
              </a:solidFill>
              <a:prstDash val="solid"/>
              <a:round/>
            </a:ln>
          </a:right>
          <a:top>
            <a:ln w="50800" cap="flat">
              <a:solidFill>
                <a:schemeClr val="accent2"/>
              </a:solidFill>
              <a:prstDash val="solid"/>
              <a:round/>
            </a:ln>
          </a:top>
          <a:bottom>
            <a:ln w="12700" cap="flat">
              <a:solidFill>
                <a:schemeClr val="accent2"/>
              </a:solidFill>
              <a:prstDash val="solid"/>
              <a:round/>
            </a:ln>
          </a:bottom>
          <a:insideH>
            <a:ln w="12700" cap="flat">
              <a:solidFill>
                <a:schemeClr val="accent2"/>
              </a:solidFill>
              <a:prstDash val="solid"/>
              <a:round/>
            </a:ln>
          </a:insideH>
          <a:insideV>
            <a:ln w="12700" cap="flat">
              <a:solidFill>
                <a:schemeClr val="accent2"/>
              </a:solidFill>
              <a:prstDash val="solid"/>
              <a:round/>
            </a:ln>
          </a:insideV>
        </a:tcBdr>
        <a:fill>
          <a:noFill/>
        </a:fill>
      </a:tcStyle>
    </a:lastRow>
    <a:firstRow>
      <a:tcTxStyle b="on" i="off">
        <a:font>
          <a:latin typeface="Arial"/>
          <a:ea typeface="Arial"/>
          <a:cs typeface="Arial"/>
        </a:font>
        <a:schemeClr val="accent2"/>
      </a:tcTxStyle>
      <a:tcStyle>
        <a:tcBdr>
          <a:left>
            <a:ln w="12700" cap="flat">
              <a:solidFill>
                <a:schemeClr val="accent2"/>
              </a:solidFill>
              <a:prstDash val="solid"/>
              <a:round/>
            </a:ln>
          </a:left>
          <a:right>
            <a:ln w="12700" cap="flat">
              <a:solidFill>
                <a:schemeClr val="accent2"/>
              </a:solidFill>
              <a:prstDash val="solid"/>
              <a:round/>
            </a:ln>
          </a:right>
          <a:top>
            <a:ln w="12700" cap="flat">
              <a:solidFill>
                <a:schemeClr val="accent2"/>
              </a:solidFill>
              <a:prstDash val="solid"/>
              <a:round/>
            </a:ln>
          </a:top>
          <a:bottom>
            <a:ln w="25400" cap="flat">
              <a:solidFill>
                <a:schemeClr val="accent2"/>
              </a:solidFill>
              <a:prstDash val="solid"/>
              <a:round/>
            </a:ln>
          </a:bottom>
          <a:insideH>
            <a:ln w="12700" cap="flat">
              <a:solidFill>
                <a:schemeClr val="accent2"/>
              </a:solidFill>
              <a:prstDash val="solid"/>
              <a:round/>
            </a:ln>
          </a:insideH>
          <a:insideV>
            <a:ln w="12700" cap="flat">
              <a:solidFill>
                <a:schemeClr val="accent2"/>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0" d="100"/>
          <a:sy n="150" d="100"/>
        </p:scale>
        <p:origin x="4632"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ncent Naessens" userId="8fc6a59d-339b-4f83-ab46-35dda2ba1418" providerId="ADAL" clId="{315DC0BD-6DE7-406F-8FD7-CE3D63775396}"/>
    <pc:docChg chg="custSel addSld modSld">
      <pc:chgData name="Vincent Naessens" userId="8fc6a59d-339b-4f83-ab46-35dda2ba1418" providerId="ADAL" clId="{315DC0BD-6DE7-406F-8FD7-CE3D63775396}" dt="2022-09-21T09:17:10.642" v="254" actId="478"/>
      <pc:docMkLst>
        <pc:docMk/>
      </pc:docMkLst>
      <pc:sldChg chg="modSp mod">
        <pc:chgData name="Vincent Naessens" userId="8fc6a59d-339b-4f83-ab46-35dda2ba1418" providerId="ADAL" clId="{315DC0BD-6DE7-406F-8FD7-CE3D63775396}" dt="2022-09-20T09:26:41.902" v="139" actId="20577"/>
        <pc:sldMkLst>
          <pc:docMk/>
          <pc:sldMk cId="2676668534" sldId="281"/>
        </pc:sldMkLst>
        <pc:spChg chg="mod">
          <ac:chgData name="Vincent Naessens" userId="8fc6a59d-339b-4f83-ab46-35dda2ba1418" providerId="ADAL" clId="{315DC0BD-6DE7-406F-8FD7-CE3D63775396}" dt="2022-09-20T09:26:41.902" v="139" actId="20577"/>
          <ac:spMkLst>
            <pc:docMk/>
            <pc:sldMk cId="2676668534" sldId="281"/>
            <ac:spMk id="2" creationId="{F25D5E94-0591-4AD3-85C9-A20F76B73A65}"/>
          </ac:spMkLst>
        </pc:spChg>
      </pc:sldChg>
      <pc:sldChg chg="delSp modSp mod">
        <pc:chgData name="Vincent Naessens" userId="8fc6a59d-339b-4f83-ab46-35dda2ba1418" providerId="ADAL" clId="{315DC0BD-6DE7-406F-8FD7-CE3D63775396}" dt="2022-09-20T09:27:03.176" v="142" actId="1076"/>
        <pc:sldMkLst>
          <pc:docMk/>
          <pc:sldMk cId="1499440304" sldId="282"/>
        </pc:sldMkLst>
        <pc:spChg chg="del">
          <ac:chgData name="Vincent Naessens" userId="8fc6a59d-339b-4f83-ab46-35dda2ba1418" providerId="ADAL" clId="{315DC0BD-6DE7-406F-8FD7-CE3D63775396}" dt="2022-09-20T09:26:55.743" v="141" actId="478"/>
          <ac:spMkLst>
            <pc:docMk/>
            <pc:sldMk cId="1499440304" sldId="282"/>
            <ac:spMk id="12" creationId="{8A505320-2013-47F1-90C3-A7F4FDDFA7BF}"/>
          </ac:spMkLst>
        </pc:spChg>
        <pc:spChg chg="mod">
          <ac:chgData name="Vincent Naessens" userId="8fc6a59d-339b-4f83-ab46-35dda2ba1418" providerId="ADAL" clId="{315DC0BD-6DE7-406F-8FD7-CE3D63775396}" dt="2022-09-20T09:27:03.176" v="142" actId="1076"/>
          <ac:spMkLst>
            <pc:docMk/>
            <pc:sldMk cId="1499440304" sldId="282"/>
            <ac:spMk id="14" creationId="{264A95DF-ED4E-4053-BAB9-C8BE0ED45BC2}"/>
          </ac:spMkLst>
        </pc:spChg>
        <pc:spChg chg="mod">
          <ac:chgData name="Vincent Naessens" userId="8fc6a59d-339b-4f83-ab46-35dda2ba1418" providerId="ADAL" clId="{315DC0BD-6DE7-406F-8FD7-CE3D63775396}" dt="2022-09-20T09:27:03.176" v="142" actId="1076"/>
          <ac:spMkLst>
            <pc:docMk/>
            <pc:sldMk cId="1499440304" sldId="282"/>
            <ac:spMk id="16" creationId="{AF642538-30BE-4BB5-A9B4-7FC33D021B8A}"/>
          </ac:spMkLst>
        </pc:spChg>
        <pc:spChg chg="mod">
          <ac:chgData name="Vincent Naessens" userId="8fc6a59d-339b-4f83-ab46-35dda2ba1418" providerId="ADAL" clId="{315DC0BD-6DE7-406F-8FD7-CE3D63775396}" dt="2022-09-20T09:27:03.176" v="142" actId="1076"/>
          <ac:spMkLst>
            <pc:docMk/>
            <pc:sldMk cId="1499440304" sldId="282"/>
            <ac:spMk id="18" creationId="{593924E6-94D4-473F-BA53-2DD5A82C4099}"/>
          </ac:spMkLst>
        </pc:spChg>
        <pc:picChg chg="mod">
          <ac:chgData name="Vincent Naessens" userId="8fc6a59d-339b-4f83-ab46-35dda2ba1418" providerId="ADAL" clId="{315DC0BD-6DE7-406F-8FD7-CE3D63775396}" dt="2022-09-20T09:27:03.176" v="142" actId="1076"/>
          <ac:picMkLst>
            <pc:docMk/>
            <pc:sldMk cId="1499440304" sldId="282"/>
            <ac:picMk id="17" creationId="{A29119FD-1629-43BE-8400-8F892480490A}"/>
          </ac:picMkLst>
        </pc:picChg>
        <pc:picChg chg="del">
          <ac:chgData name="Vincent Naessens" userId="8fc6a59d-339b-4f83-ab46-35dda2ba1418" providerId="ADAL" clId="{315DC0BD-6DE7-406F-8FD7-CE3D63775396}" dt="2022-09-20T09:26:53.455" v="140" actId="478"/>
          <ac:picMkLst>
            <pc:docMk/>
            <pc:sldMk cId="1499440304" sldId="282"/>
            <ac:picMk id="20" creationId="{902C959B-5474-456D-8D46-FEC31D8BE31B}"/>
          </ac:picMkLst>
        </pc:picChg>
        <pc:picChg chg="mod">
          <ac:chgData name="Vincent Naessens" userId="8fc6a59d-339b-4f83-ab46-35dda2ba1418" providerId="ADAL" clId="{315DC0BD-6DE7-406F-8FD7-CE3D63775396}" dt="2022-09-20T09:27:03.176" v="142" actId="1076"/>
          <ac:picMkLst>
            <pc:docMk/>
            <pc:sldMk cId="1499440304" sldId="282"/>
            <ac:picMk id="21" creationId="{BD40708F-1EF9-4FBA-9FD1-508FB8EF6AE3}"/>
          </ac:picMkLst>
        </pc:picChg>
        <pc:picChg chg="mod">
          <ac:chgData name="Vincent Naessens" userId="8fc6a59d-339b-4f83-ab46-35dda2ba1418" providerId="ADAL" clId="{315DC0BD-6DE7-406F-8FD7-CE3D63775396}" dt="2022-09-20T09:27:03.176" v="142" actId="1076"/>
          <ac:picMkLst>
            <pc:docMk/>
            <pc:sldMk cId="1499440304" sldId="282"/>
            <ac:picMk id="22" creationId="{3D247CAA-36A6-4874-9BB0-AF41EAC00006}"/>
          </ac:picMkLst>
        </pc:picChg>
      </pc:sldChg>
      <pc:sldChg chg="modSp mod">
        <pc:chgData name="Vincent Naessens" userId="8fc6a59d-339b-4f83-ab46-35dda2ba1418" providerId="ADAL" clId="{315DC0BD-6DE7-406F-8FD7-CE3D63775396}" dt="2022-09-20T09:31:54.975" v="155" actId="5793"/>
        <pc:sldMkLst>
          <pc:docMk/>
          <pc:sldMk cId="668709365" sldId="283"/>
        </pc:sldMkLst>
        <pc:spChg chg="mod">
          <ac:chgData name="Vincent Naessens" userId="8fc6a59d-339b-4f83-ab46-35dda2ba1418" providerId="ADAL" clId="{315DC0BD-6DE7-406F-8FD7-CE3D63775396}" dt="2022-09-20T09:31:54.975" v="155" actId="5793"/>
          <ac:spMkLst>
            <pc:docMk/>
            <pc:sldMk cId="668709365" sldId="283"/>
            <ac:spMk id="2" creationId="{F25D5E94-0591-4AD3-85C9-A20F76B73A65}"/>
          </ac:spMkLst>
        </pc:spChg>
      </pc:sldChg>
      <pc:sldChg chg="delSp modSp new mod">
        <pc:chgData name="Vincent Naessens" userId="8fc6a59d-339b-4f83-ab46-35dda2ba1418" providerId="ADAL" clId="{315DC0BD-6DE7-406F-8FD7-CE3D63775396}" dt="2022-09-21T09:17:10.642" v="254" actId="478"/>
        <pc:sldMkLst>
          <pc:docMk/>
          <pc:sldMk cId="1441159521" sldId="322"/>
        </pc:sldMkLst>
        <pc:spChg chg="mod">
          <ac:chgData name="Vincent Naessens" userId="8fc6a59d-339b-4f83-ab46-35dda2ba1418" providerId="ADAL" clId="{315DC0BD-6DE7-406F-8FD7-CE3D63775396}" dt="2022-09-21T09:17:04.657" v="252" actId="20577"/>
          <ac:spMkLst>
            <pc:docMk/>
            <pc:sldMk cId="1441159521" sldId="322"/>
            <ac:spMk id="2" creationId="{AFF0141D-E0A7-6503-338F-EC77CC8C7726}"/>
          </ac:spMkLst>
        </pc:spChg>
        <pc:spChg chg="del">
          <ac:chgData name="Vincent Naessens" userId="8fc6a59d-339b-4f83-ab46-35dda2ba1418" providerId="ADAL" clId="{315DC0BD-6DE7-406F-8FD7-CE3D63775396}" dt="2022-09-21T09:17:10.642" v="254" actId="478"/>
          <ac:spMkLst>
            <pc:docMk/>
            <pc:sldMk cId="1441159521" sldId="322"/>
            <ac:spMk id="3" creationId="{BA9CF23C-4004-4518-2A80-55195E82643C}"/>
          </ac:spMkLst>
        </pc:spChg>
        <pc:spChg chg="del">
          <ac:chgData name="Vincent Naessens" userId="8fc6a59d-339b-4f83-ab46-35dda2ba1418" providerId="ADAL" clId="{315DC0BD-6DE7-406F-8FD7-CE3D63775396}" dt="2022-09-21T09:17:09.085" v="253" actId="478"/>
          <ac:spMkLst>
            <pc:docMk/>
            <pc:sldMk cId="1441159521" sldId="322"/>
            <ac:spMk id="4" creationId="{E7F885D6-2B0D-B38A-0221-B0C6B6B5302E}"/>
          </ac:spMkLst>
        </pc:spChg>
        <pc:spChg chg="del">
          <ac:chgData name="Vincent Naessens" userId="8fc6a59d-339b-4f83-ab46-35dda2ba1418" providerId="ADAL" clId="{315DC0BD-6DE7-406F-8FD7-CE3D63775396}" dt="2022-09-21T09:17:09.085" v="253" actId="478"/>
          <ac:spMkLst>
            <pc:docMk/>
            <pc:sldMk cId="1441159521" sldId="322"/>
            <ac:spMk id="5" creationId="{02E25C87-93D5-44B3-8554-C72B0FA792C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8"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9" name="Title Text"/>
          <p:cNvSpPr txBox="1">
            <a:spLocks noGrp="1"/>
          </p:cNvSpPr>
          <p:nvPr>
            <p:ph type="title"/>
          </p:nvPr>
        </p:nvSpPr>
        <p:spPr>
          <a:prstGeom prst="rect">
            <a:avLst/>
          </a:prstGeom>
        </p:spPr>
        <p:txBody>
          <a:bodyPr/>
          <a:lstStyle/>
          <a:p>
            <a:r>
              <a:t>Title Text</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ection Header_White">
    <p:spTree>
      <p:nvGrpSpPr>
        <p:cNvPr id="1" name=""/>
        <p:cNvGrpSpPr/>
        <p:nvPr/>
      </p:nvGrpSpPr>
      <p:grpSpPr>
        <a:xfrm>
          <a:off x="0" y="0"/>
          <a:ext cx="0" cy="0"/>
          <a:chOff x="0" y="0"/>
          <a:chExt cx="0" cy="0"/>
        </a:xfrm>
      </p:grpSpPr>
      <p:pic>
        <p:nvPicPr>
          <p:cNvPr id="125" name="Picture 9" descr="Picture 9"/>
          <p:cNvPicPr>
            <a:picLocks noChangeAspect="1"/>
          </p:cNvPicPr>
          <p:nvPr/>
        </p:nvPicPr>
        <p:blipFill>
          <a:blip r:embed="rId2"/>
          <a:stretch>
            <a:fillRect/>
          </a:stretch>
        </p:blipFill>
        <p:spPr>
          <a:xfrm>
            <a:off x="4495791" y="702253"/>
            <a:ext cx="4648209" cy="5507748"/>
          </a:xfrm>
          <a:prstGeom prst="rect">
            <a:avLst/>
          </a:prstGeom>
          <a:ln w="12700">
            <a:miter lim="400000"/>
          </a:ln>
        </p:spPr>
      </p:pic>
      <p:sp>
        <p:nvSpPr>
          <p:cNvPr id="126" name="Title Text"/>
          <p:cNvSpPr txBox="1">
            <a:spLocks noGrp="1"/>
          </p:cNvSpPr>
          <p:nvPr>
            <p:ph type="title"/>
          </p:nvPr>
        </p:nvSpPr>
        <p:spPr>
          <a:xfrm>
            <a:off x="575998" y="1800000"/>
            <a:ext cx="6516953" cy="2386801"/>
          </a:xfrm>
          <a:prstGeom prst="rect">
            <a:avLst/>
          </a:prstGeom>
        </p:spPr>
        <p:txBody>
          <a:bodyPr anchor="b"/>
          <a:lstStyle/>
          <a:p>
            <a:r>
              <a:t>Title Text</a:t>
            </a:r>
          </a:p>
        </p:txBody>
      </p:sp>
      <p:sp>
        <p:nvSpPr>
          <p:cNvPr id="127" name="Body Level One…"/>
          <p:cNvSpPr txBox="1">
            <a:spLocks noGrp="1"/>
          </p:cNvSpPr>
          <p:nvPr>
            <p:ph type="body" sz="quarter" idx="1"/>
          </p:nvPr>
        </p:nvSpPr>
        <p:spPr>
          <a:xfrm>
            <a:off x="575998" y="4359600"/>
            <a:ext cx="6516953" cy="1501201"/>
          </a:xfrm>
          <a:prstGeom prst="rect">
            <a:avLst/>
          </a:prstGeom>
        </p:spPr>
        <p:txBody>
          <a:bodyPr lIns="0" tIns="0" rIns="0" bIns="0"/>
          <a:lstStyle>
            <a:lvl1pPr marL="0" indent="0">
              <a:buSzTx/>
              <a:buFontTx/>
              <a:buNone/>
            </a:lvl1pPr>
            <a:lvl2pPr marL="0" indent="457200">
              <a:buSzTx/>
              <a:buFontTx/>
              <a:buNone/>
            </a:lvl2pPr>
            <a:lvl3pPr marL="0" indent="914400">
              <a:buSzTx/>
              <a:buFontTx/>
              <a:buNone/>
            </a:lvl3pPr>
            <a:lvl4pPr marL="0" indent="1371600">
              <a:buSzTx/>
              <a:buFontTx/>
              <a:buNone/>
            </a:lvl4pPr>
            <a:lvl5pPr marL="0" indent="1828800">
              <a:buSzTx/>
              <a:buFontTx/>
              <a:buNone/>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cSld name="Vergelijkin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Klik en typ de titel</a:t>
            </a:r>
            <a:endParaRPr lang="nl-BE" dirty="0"/>
          </a:p>
        </p:txBody>
      </p:sp>
      <p:sp>
        <p:nvSpPr>
          <p:cNvPr id="3" name="Tijdelijke aanduiding voor tekst 2"/>
          <p:cNvSpPr>
            <a:spLocks noGrp="1"/>
          </p:cNvSpPr>
          <p:nvPr>
            <p:ph type="body" idx="1" hasCustomPrompt="1"/>
          </p:nvPr>
        </p:nvSpPr>
        <p:spPr>
          <a:xfrm>
            <a:off x="540000" y="1350000"/>
            <a:ext cx="4040188" cy="639762"/>
          </a:xfrm>
        </p:spPr>
        <p:txBody>
          <a:bodyPr anchor="b"/>
          <a:lstStyle>
            <a:lvl1pPr marL="0" indent="0">
              <a:buNone/>
              <a:defRPr sz="2400" b="1">
                <a:solidFill>
                  <a:srgbClr val="00407A"/>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Klik en typ de tekst</a:t>
            </a:r>
          </a:p>
        </p:txBody>
      </p:sp>
      <p:sp>
        <p:nvSpPr>
          <p:cNvPr id="4" name="Tijdelijke aanduiding voor inhoud 3"/>
          <p:cNvSpPr>
            <a:spLocks noGrp="1"/>
          </p:cNvSpPr>
          <p:nvPr>
            <p:ph sz="half" idx="2" hasCustomPrompt="1"/>
          </p:nvPr>
        </p:nvSpPr>
        <p:spPr>
          <a:xfrm>
            <a:off x="540000" y="1991922"/>
            <a:ext cx="4040188" cy="3798000"/>
          </a:xfrm>
        </p:spPr>
        <p:txBody>
          <a:bodyPr/>
          <a:lstStyle>
            <a:lvl1pPr>
              <a:defRPr sz="2400"/>
            </a:lvl1pPr>
            <a:lvl2pPr>
              <a:defRPr sz="2000"/>
            </a:lvl2pPr>
            <a:lvl3pPr>
              <a:defRPr sz="2000"/>
            </a:lvl3pPr>
            <a:lvl4pPr>
              <a:defRPr sz="1600"/>
            </a:lvl4pPr>
            <a:lvl5pPr marL="1435100" indent="-180000">
              <a:buFont typeface="Arial" pitchFamily="34" charset="0"/>
              <a:buChar char="-"/>
              <a:defRPr sz="1600">
                <a:solidFill>
                  <a:srgbClr val="00407A"/>
                </a:solidFill>
              </a:defRPr>
            </a:lvl5pPr>
            <a:lvl6pPr>
              <a:defRPr sz="1600"/>
            </a:lvl6pPr>
            <a:lvl7pPr>
              <a:defRPr sz="1600"/>
            </a:lvl7pPr>
            <a:lvl8pPr>
              <a:defRPr sz="1600"/>
            </a:lvl8pPr>
            <a:lvl9pPr>
              <a:defRPr sz="16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tekst 4"/>
          <p:cNvSpPr>
            <a:spLocks noGrp="1"/>
          </p:cNvSpPr>
          <p:nvPr>
            <p:ph type="body" sz="quarter" idx="3" hasCustomPrompt="1"/>
          </p:nvPr>
        </p:nvSpPr>
        <p:spPr>
          <a:xfrm>
            <a:off x="4824000" y="1350000"/>
            <a:ext cx="40392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Klik en typ de tekst</a:t>
            </a:r>
          </a:p>
        </p:txBody>
      </p:sp>
      <p:sp>
        <p:nvSpPr>
          <p:cNvPr id="6" name="Tijdelijke aanduiding voor inhoud 5"/>
          <p:cNvSpPr>
            <a:spLocks noGrp="1"/>
          </p:cNvSpPr>
          <p:nvPr>
            <p:ph sz="quarter" idx="4" hasCustomPrompt="1"/>
          </p:nvPr>
        </p:nvSpPr>
        <p:spPr>
          <a:xfrm>
            <a:off x="4824000" y="1991922"/>
            <a:ext cx="4039200" cy="3798000"/>
          </a:xfrm>
        </p:spPr>
        <p:txBody>
          <a:bodyPr/>
          <a:lstStyle>
            <a:lvl1pPr>
              <a:defRPr sz="2400"/>
            </a:lvl1pPr>
            <a:lvl2pPr>
              <a:defRPr sz="2000"/>
            </a:lvl2pPr>
            <a:lvl3pPr>
              <a:defRPr sz="2000"/>
            </a:lvl3pPr>
            <a:lvl4pPr>
              <a:defRPr sz="1600"/>
            </a:lvl4pPr>
            <a:lvl5pPr marL="1584325" indent="-285750">
              <a:buFont typeface="Arial" pitchFamily="34" charset="0"/>
              <a:buChar char="-"/>
              <a:defRPr lang="nl-BE" sz="1600" kern="1200" dirty="0">
                <a:solidFill>
                  <a:srgbClr val="00407A"/>
                </a:solidFill>
                <a:latin typeface="Arial" pitchFamily="34" charset="0"/>
                <a:ea typeface="+mn-ea"/>
                <a:cs typeface="Arial" pitchFamily="34" charset="0"/>
              </a:defRPr>
            </a:lvl5pPr>
            <a:lvl6pPr>
              <a:defRPr sz="1600"/>
            </a:lvl6pPr>
            <a:lvl7pPr>
              <a:defRPr sz="1600"/>
            </a:lvl7pPr>
            <a:lvl8pPr>
              <a:defRPr sz="1600"/>
            </a:lvl8pPr>
            <a:lvl9pPr>
              <a:defRPr sz="16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7" name="Tijdelijke aanduiding voor datum 6"/>
          <p:cNvSpPr>
            <a:spLocks noGrp="1"/>
          </p:cNvSpPr>
          <p:nvPr>
            <p:ph type="dt" sz="half" idx="10"/>
          </p:nvPr>
        </p:nvSpPr>
        <p:spPr/>
        <p:txBody>
          <a:bodyPr/>
          <a:lstStyle/>
          <a:p>
            <a:fld id="{C4DDCD72-59EE-436D-B435-201699A5BB49}" type="datetimeFigureOut">
              <a:rPr lang="nl-BE" smtClean="0"/>
              <a:pPr/>
              <a:t>29/09/2022</a:t>
            </a:fld>
            <a:endParaRPr lang="nl-BE"/>
          </a:p>
        </p:txBody>
      </p:sp>
      <p:sp>
        <p:nvSpPr>
          <p:cNvPr id="8" name="Tijdelijke aanduiding voor voettekst 7"/>
          <p:cNvSpPr>
            <a:spLocks noGrp="1"/>
          </p:cNvSpPr>
          <p:nvPr>
            <p:ph type="ftr" sz="quarter" idx="11"/>
          </p:nvPr>
        </p:nvSpPr>
        <p:spPr/>
        <p:txBody>
          <a:bodyPr/>
          <a:lstStyle/>
          <a:p>
            <a:endParaRPr lang="nl-BE" dirty="0"/>
          </a:p>
        </p:txBody>
      </p:sp>
      <p:sp>
        <p:nvSpPr>
          <p:cNvPr id="9" name="Tijdelijke aanduiding voor dianummer 8"/>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2348342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36" name="Rechthoek 6"/>
          <p:cNvSpPr/>
          <p:nvPr/>
        </p:nvSpPr>
        <p:spPr>
          <a:xfrm>
            <a:off x="0" y="-1"/>
            <a:ext cx="9144000" cy="6207562"/>
          </a:xfrm>
          <a:prstGeom prst="rect">
            <a:avLst/>
          </a:prstGeom>
          <a:solidFill>
            <a:srgbClr val="DCE7F0"/>
          </a:solidFill>
          <a:ln w="12700">
            <a:miter lim="400000"/>
          </a:ln>
        </p:spPr>
        <p:txBody>
          <a:bodyPr lIns="45719" rIns="45719" anchor="ctr"/>
          <a:lstStyle/>
          <a:p>
            <a:pPr algn="ctr">
              <a:defRPr>
                <a:solidFill>
                  <a:srgbClr val="FFFFFF"/>
                </a:solidFill>
              </a:defRPr>
            </a:pPr>
            <a:endParaRPr/>
          </a:p>
        </p:txBody>
      </p:sp>
      <p:sp>
        <p:nvSpPr>
          <p:cNvPr id="37" name="Title Text"/>
          <p:cNvSpPr txBox="1">
            <a:spLocks noGrp="1"/>
          </p:cNvSpPr>
          <p:nvPr>
            <p:ph type="title"/>
          </p:nvPr>
        </p:nvSpPr>
        <p:spPr>
          <a:xfrm>
            <a:off x="576000" y="1800000"/>
            <a:ext cx="4921625" cy="2386801"/>
          </a:xfrm>
          <a:prstGeom prst="rect">
            <a:avLst/>
          </a:prstGeom>
        </p:spPr>
        <p:txBody>
          <a:bodyPr anchor="b"/>
          <a:lstStyle/>
          <a:p>
            <a:r>
              <a:t>Title Text</a:t>
            </a:r>
          </a:p>
        </p:txBody>
      </p:sp>
      <p:sp>
        <p:nvSpPr>
          <p:cNvPr id="38" name="Body Level One…"/>
          <p:cNvSpPr txBox="1">
            <a:spLocks noGrp="1"/>
          </p:cNvSpPr>
          <p:nvPr>
            <p:ph type="body" sz="quarter" idx="1"/>
          </p:nvPr>
        </p:nvSpPr>
        <p:spPr>
          <a:xfrm>
            <a:off x="576000" y="4359600"/>
            <a:ext cx="4921625" cy="1501201"/>
          </a:xfrm>
          <a:prstGeom prst="rect">
            <a:avLst/>
          </a:prstGeom>
        </p:spPr>
        <p:txBody>
          <a:bodyPr lIns="0" tIns="0" rIns="0" bIns="0"/>
          <a:lstStyle>
            <a:lvl1pPr marL="0" indent="0">
              <a:buSzTx/>
              <a:buFontTx/>
              <a:buNone/>
            </a:lvl1pPr>
            <a:lvl2pPr marL="0" indent="457200">
              <a:buSzTx/>
              <a:buFontTx/>
              <a:buNone/>
            </a:lvl2pPr>
            <a:lvl3pPr marL="0" indent="914400">
              <a:buSzTx/>
              <a:buFontTx/>
              <a:buNone/>
            </a:lvl3pPr>
            <a:lvl4pPr marL="0" indent="1371600">
              <a:buSzTx/>
              <a:buFontTx/>
              <a:buNone/>
            </a:lvl4pPr>
            <a:lvl5pPr marL="0" indent="1828800">
              <a:buSzTx/>
              <a:buFontTx/>
              <a:buNone/>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0" name="Tijdelijke aanduiding voor afbeelding 2"/>
          <p:cNvSpPr>
            <a:spLocks noGrp="1"/>
          </p:cNvSpPr>
          <p:nvPr>
            <p:ph type="pic" sz="quarter" idx="13"/>
          </p:nvPr>
        </p:nvSpPr>
        <p:spPr>
          <a:xfrm>
            <a:off x="6071365" y="663108"/>
            <a:ext cx="2498894" cy="2366964"/>
          </a:xfrm>
          <a:prstGeom prst="rect">
            <a:avLst/>
          </a:prstGeom>
        </p:spPr>
        <p:txBody>
          <a:bodyPr lIns="91439" rIns="91439">
            <a:noAutofit/>
          </a:bodyPr>
          <a:lstStyle/>
          <a:p>
            <a:endParaRPr/>
          </a:p>
        </p:txBody>
      </p:sp>
      <p:sp>
        <p:nvSpPr>
          <p:cNvPr id="41" name="Tijdelijke aanduiding voor afbeelding 2"/>
          <p:cNvSpPr>
            <a:spLocks noGrp="1"/>
          </p:cNvSpPr>
          <p:nvPr>
            <p:ph type="pic" sz="quarter" idx="14"/>
          </p:nvPr>
        </p:nvSpPr>
        <p:spPr>
          <a:xfrm>
            <a:off x="6071363" y="3435334"/>
            <a:ext cx="2498894" cy="2366964"/>
          </a:xfrm>
          <a:prstGeom prst="rect">
            <a:avLst/>
          </a:prstGeom>
        </p:spPr>
        <p:txBody>
          <a:bodyPr lIns="91439" rIns="91439">
            <a:noAutofit/>
          </a:bodyPr>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_White">
    <p:spTree>
      <p:nvGrpSpPr>
        <p:cNvPr id="1" name=""/>
        <p:cNvGrpSpPr/>
        <p:nvPr/>
      </p:nvGrpSpPr>
      <p:grpSpPr>
        <a:xfrm>
          <a:off x="0" y="0"/>
          <a:ext cx="0" cy="0"/>
          <a:chOff x="0" y="0"/>
          <a:chExt cx="0" cy="0"/>
        </a:xfrm>
      </p:grpSpPr>
      <p:sp>
        <p:nvSpPr>
          <p:cNvPr id="48" name="Title Text"/>
          <p:cNvSpPr txBox="1">
            <a:spLocks noGrp="1"/>
          </p:cNvSpPr>
          <p:nvPr>
            <p:ph type="title"/>
          </p:nvPr>
        </p:nvSpPr>
        <p:spPr>
          <a:xfrm>
            <a:off x="575998" y="1800000"/>
            <a:ext cx="4921202" cy="2386801"/>
          </a:xfrm>
          <a:prstGeom prst="rect">
            <a:avLst/>
          </a:prstGeom>
        </p:spPr>
        <p:txBody>
          <a:bodyPr anchor="b"/>
          <a:lstStyle/>
          <a:p>
            <a:r>
              <a:t>Title Text</a:t>
            </a:r>
          </a:p>
        </p:txBody>
      </p:sp>
      <p:sp>
        <p:nvSpPr>
          <p:cNvPr id="49" name="Body Level One…"/>
          <p:cNvSpPr txBox="1">
            <a:spLocks noGrp="1"/>
          </p:cNvSpPr>
          <p:nvPr>
            <p:ph type="body" sz="quarter" idx="1"/>
          </p:nvPr>
        </p:nvSpPr>
        <p:spPr>
          <a:xfrm>
            <a:off x="575998" y="4359600"/>
            <a:ext cx="4921202" cy="1501201"/>
          </a:xfrm>
          <a:prstGeom prst="rect">
            <a:avLst/>
          </a:prstGeom>
        </p:spPr>
        <p:txBody>
          <a:bodyPr lIns="0" tIns="0" rIns="0" bIns="0"/>
          <a:lstStyle>
            <a:lvl1pPr marL="0" indent="0">
              <a:buSzTx/>
              <a:buFontTx/>
              <a:buNone/>
            </a:lvl1pPr>
            <a:lvl2pPr marL="0" indent="457200">
              <a:buSzTx/>
              <a:buFontTx/>
              <a:buNone/>
            </a:lvl2pPr>
            <a:lvl3pPr marL="0" indent="914400">
              <a:buSzTx/>
              <a:buFontTx/>
              <a:buNone/>
            </a:lvl3pPr>
            <a:lvl4pPr marL="0" indent="1371600">
              <a:buSzTx/>
              <a:buFontTx/>
              <a:buNone/>
            </a:lvl4pPr>
            <a:lvl5pPr marL="0" indent="1828800">
              <a:buSzTx/>
              <a:buFontTx/>
              <a:buNone/>
            </a:lvl5pPr>
          </a:lstStyle>
          <a:p>
            <a:r>
              <a:t>Body Level One</a:t>
            </a:r>
          </a:p>
          <a:p>
            <a:pPr lvl="1"/>
            <a:r>
              <a:t>Body Level Two</a:t>
            </a:r>
          </a:p>
          <a:p>
            <a:pPr lvl="2"/>
            <a:r>
              <a:t>Body Level Three</a:t>
            </a:r>
          </a:p>
          <a:p>
            <a:pPr lvl="3"/>
            <a:r>
              <a:t>Body Level Four</a:t>
            </a:r>
          </a:p>
          <a:p>
            <a:pPr lvl="4"/>
            <a:r>
              <a:t>Body Level Five</a:t>
            </a: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1" name="Tijdelijke aanduiding voor afbeelding 2"/>
          <p:cNvSpPr>
            <a:spLocks noGrp="1"/>
          </p:cNvSpPr>
          <p:nvPr>
            <p:ph type="pic" sz="quarter" idx="13"/>
          </p:nvPr>
        </p:nvSpPr>
        <p:spPr>
          <a:xfrm>
            <a:off x="6071365" y="663108"/>
            <a:ext cx="2498894" cy="2366964"/>
          </a:xfrm>
          <a:prstGeom prst="rect">
            <a:avLst/>
          </a:prstGeom>
        </p:spPr>
        <p:txBody>
          <a:bodyPr lIns="91439" rIns="91439">
            <a:noAutofit/>
          </a:bodyPr>
          <a:lstStyle/>
          <a:p>
            <a:endParaRPr/>
          </a:p>
        </p:txBody>
      </p:sp>
      <p:sp>
        <p:nvSpPr>
          <p:cNvPr id="52" name="Tijdelijke aanduiding voor afbeelding 2"/>
          <p:cNvSpPr>
            <a:spLocks noGrp="1"/>
          </p:cNvSpPr>
          <p:nvPr>
            <p:ph type="pic" sz="quarter" idx="14"/>
          </p:nvPr>
        </p:nvSpPr>
        <p:spPr>
          <a:xfrm>
            <a:off x="6071363" y="3435334"/>
            <a:ext cx="2498894" cy="2366964"/>
          </a:xfrm>
          <a:prstGeom prst="rect">
            <a:avLst/>
          </a:prstGeom>
        </p:spPr>
        <p:txBody>
          <a:bodyPr lIns="91439" rIns="91439">
            <a:noAutofit/>
          </a:bodyPr>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59" name="Body Level One…"/>
          <p:cNvSpPr txBox="1">
            <a:spLocks noGrp="1"/>
          </p:cNvSpPr>
          <p:nvPr>
            <p:ph type="body" sz="half" idx="1"/>
          </p:nvPr>
        </p:nvSpPr>
        <p:spPr>
          <a:xfrm>
            <a:off x="576000" y="1656000"/>
            <a:ext cx="3924001" cy="43920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1" name="Title Text"/>
          <p:cNvSpPr txBox="1">
            <a:spLocks noGrp="1"/>
          </p:cNvSpPr>
          <p:nvPr>
            <p:ph type="title"/>
          </p:nvPr>
        </p:nvSpPr>
        <p:spPr>
          <a:prstGeom prst="rect">
            <a:avLst/>
          </a:prstGeom>
        </p:spPr>
        <p:txBody>
          <a:bodyPr/>
          <a:lstStyle/>
          <a:p>
            <a:r>
              <a:t>Title Text</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68" name="Body Level One…"/>
          <p:cNvSpPr txBox="1">
            <a:spLocks noGrp="1"/>
          </p:cNvSpPr>
          <p:nvPr>
            <p:ph type="body" sz="quarter" idx="1"/>
          </p:nvPr>
        </p:nvSpPr>
        <p:spPr>
          <a:xfrm>
            <a:off x="573458" y="1656000"/>
            <a:ext cx="3924002" cy="576001"/>
          </a:xfrm>
          <a:prstGeom prst="rect">
            <a:avLst/>
          </a:prstGeom>
        </p:spPr>
        <p:txBody>
          <a:bodyPr anchor="b"/>
          <a:lstStyle>
            <a:lvl1pPr marL="0" indent="0">
              <a:buSzTx/>
              <a:buFontTx/>
              <a:buNone/>
              <a:defRPr b="1"/>
            </a:lvl1pPr>
            <a:lvl2pPr marL="0" indent="457200">
              <a:buSzTx/>
              <a:buFontTx/>
              <a:buNone/>
              <a:defRPr b="1"/>
            </a:lvl2pPr>
            <a:lvl3pPr marL="0" indent="914400">
              <a:buSzTx/>
              <a:buFontTx/>
              <a:buNone/>
              <a:defRPr b="1"/>
            </a:lvl3pPr>
            <a:lvl4pPr marL="0" indent="1371600">
              <a:buSzTx/>
              <a:buFontTx/>
              <a:buNone/>
              <a:defRPr b="1"/>
            </a:lvl4pPr>
            <a:lvl5pPr marL="0" indent="1828800">
              <a:buSzTx/>
              <a:buFontTx/>
              <a:buNone/>
              <a:defRPr b="1"/>
            </a:lvl5pPr>
          </a:lstStyle>
          <a:p>
            <a:r>
              <a:t>Body Level One</a:t>
            </a:r>
          </a:p>
          <a:p>
            <a:pPr lvl="1"/>
            <a:r>
              <a:t>Body Level Two</a:t>
            </a:r>
          </a:p>
          <a:p>
            <a:pPr lvl="2"/>
            <a:r>
              <a:t>Body Level Three</a:t>
            </a:r>
          </a:p>
          <a:p>
            <a:pPr lvl="3"/>
            <a:r>
              <a:t>Body Level Four</a:t>
            </a:r>
          </a:p>
          <a:p>
            <a:pPr lvl="4"/>
            <a:r>
              <a:t>Body Level Five</a:t>
            </a:r>
          </a:p>
        </p:txBody>
      </p:sp>
      <p:sp>
        <p:nvSpPr>
          <p:cNvPr id="69" name="Text Placeholder 4"/>
          <p:cNvSpPr>
            <a:spLocks noGrp="1"/>
          </p:cNvSpPr>
          <p:nvPr>
            <p:ph type="body" sz="quarter" idx="13"/>
          </p:nvPr>
        </p:nvSpPr>
        <p:spPr>
          <a:xfrm>
            <a:off x="4629148" y="1656000"/>
            <a:ext cx="3924001" cy="576001"/>
          </a:xfrm>
          <a:prstGeom prst="rect">
            <a:avLst/>
          </a:prstGeom>
        </p:spPr>
        <p:txBody>
          <a:bodyPr anchor="b"/>
          <a:lstStyle/>
          <a:p>
            <a:pPr marL="0" indent="0">
              <a:buSzTx/>
              <a:buFontTx/>
              <a:buNone/>
              <a:defRPr b="1"/>
            </a:pPr>
            <a:endParaRPr/>
          </a:p>
        </p:txBody>
      </p:sp>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1" name="Title Text"/>
          <p:cNvSpPr txBox="1">
            <a:spLocks noGrp="1"/>
          </p:cNvSpPr>
          <p:nvPr>
            <p:ph type="title"/>
          </p:nvPr>
        </p:nvSpPr>
        <p:spPr>
          <a:prstGeom prst="rect">
            <a:avLst/>
          </a:prstGeom>
        </p:spPr>
        <p:txBody>
          <a:bodyPr/>
          <a:lstStyle/>
          <a:p>
            <a:r>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Header_Finish">
    <p:bg>
      <p:bgPr>
        <a:solidFill>
          <a:schemeClr val="accent1"/>
        </a:solidFill>
        <a:effectLst/>
      </p:bgPr>
    </p:bg>
    <p:spTree>
      <p:nvGrpSpPr>
        <p:cNvPr id="1" name=""/>
        <p:cNvGrpSpPr/>
        <p:nvPr/>
      </p:nvGrpSpPr>
      <p:grpSpPr>
        <a:xfrm>
          <a:off x="0" y="0"/>
          <a:ext cx="0" cy="0"/>
          <a:chOff x="0" y="0"/>
          <a:chExt cx="0" cy="0"/>
        </a:xfrm>
      </p:grpSpPr>
      <p:sp>
        <p:nvSpPr>
          <p:cNvPr id="93" name="Title Text"/>
          <p:cNvSpPr txBox="1">
            <a:spLocks noGrp="1"/>
          </p:cNvSpPr>
          <p:nvPr>
            <p:ph type="title"/>
          </p:nvPr>
        </p:nvSpPr>
        <p:spPr>
          <a:xfrm>
            <a:off x="668772" y="860612"/>
            <a:ext cx="7806457" cy="4485176"/>
          </a:xfrm>
          <a:prstGeom prst="rect">
            <a:avLst/>
          </a:prstGeom>
        </p:spPr>
        <p:txBody>
          <a:bodyPr/>
          <a:lstStyle>
            <a:lvl1pPr algn="ctr">
              <a:defRPr sz="4800">
                <a:solidFill>
                  <a:srgbClr val="FFFFFF"/>
                </a:solidFill>
              </a:defRPr>
            </a:lvl1pPr>
          </a:lstStyle>
          <a:p>
            <a:r>
              <a:t>Title Text</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01" name="Rechthoek 6"/>
          <p:cNvSpPr/>
          <p:nvPr/>
        </p:nvSpPr>
        <p:spPr>
          <a:xfrm>
            <a:off x="0" y="0"/>
            <a:ext cx="9144000" cy="6858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02" name="Rechthoek 7"/>
          <p:cNvSpPr/>
          <p:nvPr/>
        </p:nvSpPr>
        <p:spPr>
          <a:xfrm>
            <a:off x="0" y="647997"/>
            <a:ext cx="9144000" cy="6210003"/>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pic>
        <p:nvPicPr>
          <p:cNvPr id="103" name="Picture 15" descr="Picture 15"/>
          <p:cNvPicPr>
            <a:picLocks noChangeAspect="1"/>
          </p:cNvPicPr>
          <p:nvPr/>
        </p:nvPicPr>
        <p:blipFill>
          <a:blip r:embed="rId2"/>
          <a:stretch>
            <a:fillRect/>
          </a:stretch>
        </p:blipFill>
        <p:spPr>
          <a:xfrm>
            <a:off x="4495791" y="1350253"/>
            <a:ext cx="4648209" cy="5507748"/>
          </a:xfrm>
          <a:prstGeom prst="rect">
            <a:avLst/>
          </a:prstGeom>
          <a:ln w="12700">
            <a:miter lim="400000"/>
          </a:ln>
        </p:spPr>
      </p:pic>
      <p:pic>
        <p:nvPicPr>
          <p:cNvPr id="104" name="Afbeelding 8" descr="Afbeelding 8"/>
          <p:cNvPicPr>
            <a:picLocks noChangeAspect="1"/>
          </p:cNvPicPr>
          <p:nvPr/>
        </p:nvPicPr>
        <p:blipFill>
          <a:blip r:embed="rId3"/>
          <a:stretch>
            <a:fillRect/>
          </a:stretch>
        </p:blipFill>
        <p:spPr>
          <a:xfrm>
            <a:off x="359999" y="359999"/>
            <a:ext cx="2018136" cy="720001"/>
          </a:xfrm>
          <a:prstGeom prst="rect">
            <a:avLst/>
          </a:prstGeom>
          <a:ln w="12700">
            <a:miter lim="400000"/>
          </a:ln>
        </p:spPr>
      </p:pic>
      <p:sp>
        <p:nvSpPr>
          <p:cNvPr id="105" name="Title Text"/>
          <p:cNvSpPr txBox="1">
            <a:spLocks noGrp="1"/>
          </p:cNvSpPr>
          <p:nvPr>
            <p:ph type="title"/>
          </p:nvPr>
        </p:nvSpPr>
        <p:spPr>
          <a:xfrm>
            <a:off x="576000" y="1800000"/>
            <a:ext cx="6516951" cy="2386801"/>
          </a:xfrm>
          <a:prstGeom prst="rect">
            <a:avLst/>
          </a:prstGeom>
        </p:spPr>
        <p:txBody>
          <a:bodyPr/>
          <a:lstStyle>
            <a:lvl1pPr>
              <a:defRPr>
                <a:solidFill>
                  <a:srgbClr val="FFFFFF"/>
                </a:solidFill>
              </a:defRPr>
            </a:lvl1pPr>
          </a:lstStyle>
          <a:p>
            <a:r>
              <a:t>Title Text</a:t>
            </a:r>
          </a:p>
        </p:txBody>
      </p:sp>
      <p:sp>
        <p:nvSpPr>
          <p:cNvPr id="106" name="Body Level One…"/>
          <p:cNvSpPr txBox="1">
            <a:spLocks noGrp="1"/>
          </p:cNvSpPr>
          <p:nvPr>
            <p:ph type="body" sz="quarter" idx="1"/>
          </p:nvPr>
        </p:nvSpPr>
        <p:spPr>
          <a:xfrm>
            <a:off x="576003" y="4359604"/>
            <a:ext cx="6516948" cy="1655999"/>
          </a:xfrm>
          <a:prstGeom prst="rect">
            <a:avLst/>
          </a:prstGeom>
        </p:spPr>
        <p:txBody>
          <a:bodyPr lIns="0" tIns="0" rIns="0" bIns="0"/>
          <a:lstStyle>
            <a:lvl1pPr marL="0" indent="0">
              <a:buSzTx/>
              <a:buFontTx/>
              <a:buNone/>
              <a:defRPr>
                <a:solidFill>
                  <a:srgbClr val="FFFFFF"/>
                </a:solidFill>
              </a:defRPr>
            </a:lvl1pPr>
            <a:lvl2pPr marL="0" indent="457189">
              <a:buSzTx/>
              <a:buFontTx/>
              <a:buNone/>
              <a:defRPr>
                <a:solidFill>
                  <a:srgbClr val="FFFFFF"/>
                </a:solidFill>
              </a:defRPr>
            </a:lvl2pPr>
            <a:lvl3pPr marL="0" indent="914377">
              <a:buSzTx/>
              <a:buFontTx/>
              <a:buNone/>
              <a:defRPr>
                <a:solidFill>
                  <a:srgbClr val="FFFFFF"/>
                </a:solidFill>
              </a:defRPr>
            </a:lvl3pPr>
            <a:lvl4pPr marL="0" indent="1371565">
              <a:buSzTx/>
              <a:buFontTx/>
              <a:buNone/>
              <a:defRPr>
                <a:solidFill>
                  <a:srgbClr val="FFFFFF"/>
                </a:solidFill>
              </a:defRPr>
            </a:lvl4pPr>
            <a:lvl5pPr marL="0" indent="1828754">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6553200" y="6172200"/>
            <a:ext cx="21336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114" name="Rechthoek 6"/>
          <p:cNvSpPr/>
          <p:nvPr/>
        </p:nvSpPr>
        <p:spPr>
          <a:xfrm>
            <a:off x="0" y="-1"/>
            <a:ext cx="9144000" cy="6207562"/>
          </a:xfrm>
          <a:prstGeom prst="rect">
            <a:avLst/>
          </a:prstGeom>
          <a:solidFill>
            <a:srgbClr val="DCE7F0"/>
          </a:solidFill>
          <a:ln w="12700">
            <a:miter lim="400000"/>
          </a:ln>
        </p:spPr>
        <p:txBody>
          <a:bodyPr lIns="45719" rIns="45719" anchor="ctr"/>
          <a:lstStyle/>
          <a:p>
            <a:pPr algn="ctr">
              <a:defRPr>
                <a:solidFill>
                  <a:srgbClr val="FFFFFF"/>
                </a:solidFill>
              </a:defRPr>
            </a:pPr>
            <a:endParaRPr/>
          </a:p>
        </p:txBody>
      </p:sp>
      <p:pic>
        <p:nvPicPr>
          <p:cNvPr id="115" name="Picture 14" descr="Picture 14"/>
          <p:cNvPicPr>
            <a:picLocks noChangeAspect="1"/>
          </p:cNvPicPr>
          <p:nvPr/>
        </p:nvPicPr>
        <p:blipFill>
          <a:blip r:embed="rId2"/>
          <a:stretch>
            <a:fillRect/>
          </a:stretch>
        </p:blipFill>
        <p:spPr>
          <a:xfrm>
            <a:off x="4495791" y="701032"/>
            <a:ext cx="4648209" cy="5507749"/>
          </a:xfrm>
          <a:prstGeom prst="rect">
            <a:avLst/>
          </a:prstGeom>
          <a:ln w="12700">
            <a:miter lim="400000"/>
          </a:ln>
        </p:spPr>
      </p:pic>
      <p:sp>
        <p:nvSpPr>
          <p:cNvPr id="116" name="Title Text"/>
          <p:cNvSpPr txBox="1">
            <a:spLocks noGrp="1"/>
          </p:cNvSpPr>
          <p:nvPr>
            <p:ph type="title"/>
          </p:nvPr>
        </p:nvSpPr>
        <p:spPr>
          <a:xfrm>
            <a:off x="575998" y="1800000"/>
            <a:ext cx="6516953" cy="2386801"/>
          </a:xfrm>
          <a:prstGeom prst="rect">
            <a:avLst/>
          </a:prstGeom>
        </p:spPr>
        <p:txBody>
          <a:bodyPr anchor="b"/>
          <a:lstStyle/>
          <a:p>
            <a:r>
              <a:t>Title Text</a:t>
            </a:r>
          </a:p>
        </p:txBody>
      </p:sp>
      <p:sp>
        <p:nvSpPr>
          <p:cNvPr id="117" name="Body Level One…"/>
          <p:cNvSpPr txBox="1">
            <a:spLocks noGrp="1"/>
          </p:cNvSpPr>
          <p:nvPr>
            <p:ph type="body" sz="quarter" idx="1"/>
          </p:nvPr>
        </p:nvSpPr>
        <p:spPr>
          <a:xfrm>
            <a:off x="575998" y="4359600"/>
            <a:ext cx="6516953" cy="1501201"/>
          </a:xfrm>
          <a:prstGeom prst="rect">
            <a:avLst/>
          </a:prstGeom>
        </p:spPr>
        <p:txBody>
          <a:bodyPr lIns="0" tIns="0" rIns="0" bIns="0"/>
          <a:lstStyle>
            <a:lvl1pPr marL="0" indent="0">
              <a:buSzTx/>
              <a:buFontTx/>
              <a:buNone/>
            </a:lvl1pPr>
            <a:lvl2pPr marL="0" indent="457200">
              <a:buSzTx/>
              <a:buFontTx/>
              <a:buNone/>
            </a:lvl2pPr>
            <a:lvl3pPr marL="0" indent="914400">
              <a:buSzTx/>
              <a:buFontTx/>
              <a:buNone/>
            </a:lvl3pPr>
            <a:lvl4pPr marL="0" indent="1371600">
              <a:buSzTx/>
              <a:buFontTx/>
              <a:buNone/>
            </a:lvl4pPr>
            <a:lvl5pPr marL="0" indent="1828800">
              <a:buSzTx/>
              <a:buFontTx/>
              <a:buNone/>
            </a:lvl5pPr>
          </a:lstStyle>
          <a:p>
            <a:r>
              <a:t>Body Level One</a:t>
            </a:r>
          </a:p>
          <a:p>
            <a:pPr lvl="1"/>
            <a:r>
              <a:t>Body Level Two</a:t>
            </a:r>
          </a:p>
          <a:p>
            <a:pPr lvl="2"/>
            <a:r>
              <a:t>Body Level Three</a:t>
            </a:r>
          </a:p>
          <a:p>
            <a:pPr lvl="3"/>
            <a:r>
              <a:t>Body Level Four</a:t>
            </a:r>
          </a:p>
          <a:p>
            <a:pPr lvl="4"/>
            <a:r>
              <a:t>Body Level Five</a:t>
            </a:r>
          </a:p>
        </p:txBody>
      </p:sp>
      <p:sp>
        <p:nvSpPr>
          <p:cNvPr id="1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hthoek 6"/>
          <p:cNvSpPr/>
          <p:nvPr/>
        </p:nvSpPr>
        <p:spPr>
          <a:xfrm>
            <a:off x="0" y="6210000"/>
            <a:ext cx="9144000" cy="648001"/>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pic>
        <p:nvPicPr>
          <p:cNvPr id="3" name="Afbeelding 7" descr="Afbeelding 7"/>
          <p:cNvPicPr>
            <a:picLocks noChangeAspect="1"/>
          </p:cNvPicPr>
          <p:nvPr/>
        </p:nvPicPr>
        <p:blipFill>
          <a:blip r:embed="rId13"/>
          <a:stretch>
            <a:fillRect/>
          </a:stretch>
        </p:blipFill>
        <p:spPr>
          <a:xfrm>
            <a:off x="7993199" y="6353998"/>
            <a:ext cx="1008306" cy="360001"/>
          </a:xfrm>
          <a:prstGeom prst="rect">
            <a:avLst/>
          </a:prstGeom>
          <a:ln w="12700">
            <a:miter lim="400000"/>
          </a:ln>
        </p:spPr>
      </p:pic>
      <p:sp>
        <p:nvSpPr>
          <p:cNvPr id="4" name="Slide Number"/>
          <p:cNvSpPr txBox="1">
            <a:spLocks noGrp="1"/>
          </p:cNvSpPr>
          <p:nvPr>
            <p:ph type="sldNum" sz="quarter" idx="2"/>
          </p:nvPr>
        </p:nvSpPr>
        <p:spPr>
          <a:xfrm>
            <a:off x="576000" y="6466227"/>
            <a:ext cx="153963" cy="135546"/>
          </a:xfrm>
          <a:prstGeom prst="rect">
            <a:avLst/>
          </a:prstGeom>
          <a:ln w="12700">
            <a:miter lim="400000"/>
          </a:ln>
        </p:spPr>
        <p:txBody>
          <a:bodyPr wrap="none" lIns="0" tIns="0" rIns="0" bIns="0" anchor="ctr">
            <a:spAutoFit/>
          </a:bodyPr>
          <a:lstStyle>
            <a:lvl1pPr>
              <a:defRPr sz="1000">
                <a:solidFill>
                  <a:srgbClr val="FFFFFF"/>
                </a:solidFill>
              </a:defRPr>
            </a:lvl1pPr>
          </a:lstStyle>
          <a:p>
            <a:fld id="{86CB4B4D-7CA3-9044-876B-883B54F8677D}" type="slidenum">
              <a:t>‹#›</a:t>
            </a:fld>
            <a:endParaRPr/>
          </a:p>
        </p:txBody>
      </p:sp>
      <p:sp>
        <p:nvSpPr>
          <p:cNvPr id="5" name="Body Level One…"/>
          <p:cNvSpPr txBox="1">
            <a:spLocks noGrp="1"/>
          </p:cNvSpPr>
          <p:nvPr>
            <p:ph type="body" idx="1"/>
          </p:nvPr>
        </p:nvSpPr>
        <p:spPr>
          <a:xfrm>
            <a:off x="576262" y="1655998"/>
            <a:ext cx="7991476" cy="43923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6" name="Title Text"/>
          <p:cNvSpPr txBox="1">
            <a:spLocks noGrp="1"/>
          </p:cNvSpPr>
          <p:nvPr>
            <p:ph type="title"/>
          </p:nvPr>
        </p:nvSpPr>
        <p:spPr>
          <a:xfrm>
            <a:off x="576000" y="215999"/>
            <a:ext cx="7991738" cy="1152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Title Text</a:t>
            </a: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6" r:id="rId6"/>
    <p:sldLayoutId id="2147483657" r:id="rId7"/>
    <p:sldLayoutId id="2147483658" r:id="rId8"/>
    <p:sldLayoutId id="2147483659" r:id="rId9"/>
    <p:sldLayoutId id="2147483660" r:id="rId10"/>
    <p:sldLayoutId id="2147483661" r:id="rId11"/>
  </p:sldLayoutIdLst>
  <p:transition spd="med"/>
  <p:hf sldNum="0" hdr="0" ftr="0" dt="0"/>
  <p:txStyles>
    <p:titleStyle>
      <a:lvl1pPr marL="0" marR="0" indent="0" algn="l" defTabSz="914400" rtl="0" latinLnBrk="0">
        <a:lnSpc>
          <a:spcPct val="90000"/>
        </a:lnSpc>
        <a:spcBef>
          <a:spcPts val="0"/>
        </a:spcBef>
        <a:spcAft>
          <a:spcPts val="0"/>
        </a:spcAft>
        <a:buClrTx/>
        <a:buSzTx/>
        <a:buFontTx/>
        <a:buNone/>
        <a:tabLst/>
        <a:defRPr sz="4000" b="0" i="0" u="none" strike="noStrike" cap="none" spc="0" baseline="0">
          <a:ln>
            <a:noFill/>
          </a:ln>
          <a:solidFill>
            <a:schemeClr val="accent1"/>
          </a:solidFill>
          <a:uFillTx/>
          <a:latin typeface="Arial"/>
          <a:ea typeface="Arial"/>
          <a:cs typeface="Arial"/>
          <a:sym typeface="Arial"/>
        </a:defRPr>
      </a:lvl1pPr>
      <a:lvl2pPr marL="0" marR="0" indent="0" algn="l" defTabSz="914400" rtl="0" latinLnBrk="0">
        <a:lnSpc>
          <a:spcPct val="90000"/>
        </a:lnSpc>
        <a:spcBef>
          <a:spcPts val="0"/>
        </a:spcBef>
        <a:spcAft>
          <a:spcPts val="0"/>
        </a:spcAft>
        <a:buClrTx/>
        <a:buSzTx/>
        <a:buFontTx/>
        <a:buNone/>
        <a:tabLst/>
        <a:defRPr sz="4000" b="0" i="0" u="none" strike="noStrike" cap="none" spc="0" baseline="0">
          <a:ln>
            <a:noFill/>
          </a:ln>
          <a:solidFill>
            <a:schemeClr val="accent1"/>
          </a:solidFill>
          <a:uFillTx/>
          <a:latin typeface="Arial"/>
          <a:ea typeface="Arial"/>
          <a:cs typeface="Arial"/>
          <a:sym typeface="Arial"/>
        </a:defRPr>
      </a:lvl2pPr>
      <a:lvl3pPr marL="0" marR="0" indent="0" algn="l" defTabSz="914400" rtl="0" latinLnBrk="0">
        <a:lnSpc>
          <a:spcPct val="90000"/>
        </a:lnSpc>
        <a:spcBef>
          <a:spcPts val="0"/>
        </a:spcBef>
        <a:spcAft>
          <a:spcPts val="0"/>
        </a:spcAft>
        <a:buClrTx/>
        <a:buSzTx/>
        <a:buFontTx/>
        <a:buNone/>
        <a:tabLst/>
        <a:defRPr sz="4000" b="0" i="0" u="none" strike="noStrike" cap="none" spc="0" baseline="0">
          <a:ln>
            <a:noFill/>
          </a:ln>
          <a:solidFill>
            <a:schemeClr val="accent1"/>
          </a:solidFill>
          <a:uFillTx/>
          <a:latin typeface="Arial"/>
          <a:ea typeface="Arial"/>
          <a:cs typeface="Arial"/>
          <a:sym typeface="Arial"/>
        </a:defRPr>
      </a:lvl3pPr>
      <a:lvl4pPr marL="0" marR="0" indent="0" algn="l" defTabSz="914400" rtl="0" latinLnBrk="0">
        <a:lnSpc>
          <a:spcPct val="90000"/>
        </a:lnSpc>
        <a:spcBef>
          <a:spcPts val="0"/>
        </a:spcBef>
        <a:spcAft>
          <a:spcPts val="0"/>
        </a:spcAft>
        <a:buClrTx/>
        <a:buSzTx/>
        <a:buFontTx/>
        <a:buNone/>
        <a:tabLst/>
        <a:defRPr sz="4000" b="0" i="0" u="none" strike="noStrike" cap="none" spc="0" baseline="0">
          <a:ln>
            <a:noFill/>
          </a:ln>
          <a:solidFill>
            <a:schemeClr val="accent1"/>
          </a:solidFill>
          <a:uFillTx/>
          <a:latin typeface="Arial"/>
          <a:ea typeface="Arial"/>
          <a:cs typeface="Arial"/>
          <a:sym typeface="Arial"/>
        </a:defRPr>
      </a:lvl4pPr>
      <a:lvl5pPr marL="0" marR="0" indent="0" algn="l" defTabSz="914400" rtl="0" latinLnBrk="0">
        <a:lnSpc>
          <a:spcPct val="90000"/>
        </a:lnSpc>
        <a:spcBef>
          <a:spcPts val="0"/>
        </a:spcBef>
        <a:spcAft>
          <a:spcPts val="0"/>
        </a:spcAft>
        <a:buClrTx/>
        <a:buSzTx/>
        <a:buFontTx/>
        <a:buNone/>
        <a:tabLst/>
        <a:defRPr sz="4000" b="0" i="0" u="none" strike="noStrike" cap="none" spc="0" baseline="0">
          <a:ln>
            <a:noFill/>
          </a:ln>
          <a:solidFill>
            <a:schemeClr val="accent1"/>
          </a:solidFill>
          <a:uFillTx/>
          <a:latin typeface="Arial"/>
          <a:ea typeface="Arial"/>
          <a:cs typeface="Arial"/>
          <a:sym typeface="Arial"/>
        </a:defRPr>
      </a:lvl5pPr>
      <a:lvl6pPr marL="0" marR="0" indent="0" algn="l" defTabSz="914400" rtl="0" latinLnBrk="0">
        <a:lnSpc>
          <a:spcPct val="90000"/>
        </a:lnSpc>
        <a:spcBef>
          <a:spcPts val="0"/>
        </a:spcBef>
        <a:spcAft>
          <a:spcPts val="0"/>
        </a:spcAft>
        <a:buClrTx/>
        <a:buSzTx/>
        <a:buFontTx/>
        <a:buNone/>
        <a:tabLst/>
        <a:defRPr sz="4000" b="0" i="0" u="none" strike="noStrike" cap="none" spc="0" baseline="0">
          <a:ln>
            <a:noFill/>
          </a:ln>
          <a:solidFill>
            <a:schemeClr val="accent1"/>
          </a:solidFill>
          <a:uFillTx/>
          <a:latin typeface="Arial"/>
          <a:ea typeface="Arial"/>
          <a:cs typeface="Arial"/>
          <a:sym typeface="Arial"/>
        </a:defRPr>
      </a:lvl6pPr>
      <a:lvl7pPr marL="0" marR="0" indent="0" algn="l" defTabSz="914400" rtl="0" latinLnBrk="0">
        <a:lnSpc>
          <a:spcPct val="90000"/>
        </a:lnSpc>
        <a:spcBef>
          <a:spcPts val="0"/>
        </a:spcBef>
        <a:spcAft>
          <a:spcPts val="0"/>
        </a:spcAft>
        <a:buClrTx/>
        <a:buSzTx/>
        <a:buFontTx/>
        <a:buNone/>
        <a:tabLst/>
        <a:defRPr sz="4000" b="0" i="0" u="none" strike="noStrike" cap="none" spc="0" baseline="0">
          <a:ln>
            <a:noFill/>
          </a:ln>
          <a:solidFill>
            <a:schemeClr val="accent1"/>
          </a:solidFill>
          <a:uFillTx/>
          <a:latin typeface="Arial"/>
          <a:ea typeface="Arial"/>
          <a:cs typeface="Arial"/>
          <a:sym typeface="Arial"/>
        </a:defRPr>
      </a:lvl7pPr>
      <a:lvl8pPr marL="0" marR="0" indent="0" algn="l" defTabSz="914400" rtl="0" latinLnBrk="0">
        <a:lnSpc>
          <a:spcPct val="90000"/>
        </a:lnSpc>
        <a:spcBef>
          <a:spcPts val="0"/>
        </a:spcBef>
        <a:spcAft>
          <a:spcPts val="0"/>
        </a:spcAft>
        <a:buClrTx/>
        <a:buSzTx/>
        <a:buFontTx/>
        <a:buNone/>
        <a:tabLst/>
        <a:defRPr sz="4000" b="0" i="0" u="none" strike="noStrike" cap="none" spc="0" baseline="0">
          <a:ln>
            <a:noFill/>
          </a:ln>
          <a:solidFill>
            <a:schemeClr val="accent1"/>
          </a:solidFill>
          <a:uFillTx/>
          <a:latin typeface="Arial"/>
          <a:ea typeface="Arial"/>
          <a:cs typeface="Arial"/>
          <a:sym typeface="Arial"/>
        </a:defRPr>
      </a:lvl8pPr>
      <a:lvl9pPr marL="0" marR="0" indent="0" algn="l" defTabSz="914400" rtl="0" latinLnBrk="0">
        <a:lnSpc>
          <a:spcPct val="90000"/>
        </a:lnSpc>
        <a:spcBef>
          <a:spcPts val="0"/>
        </a:spcBef>
        <a:spcAft>
          <a:spcPts val="0"/>
        </a:spcAft>
        <a:buClrTx/>
        <a:buSzTx/>
        <a:buFontTx/>
        <a:buNone/>
        <a:tabLst/>
        <a:defRPr sz="4000" b="0" i="0" u="none" strike="noStrike" cap="none" spc="0" baseline="0">
          <a:ln>
            <a:noFill/>
          </a:ln>
          <a:solidFill>
            <a:schemeClr val="accent1"/>
          </a:solidFill>
          <a:uFillTx/>
          <a:latin typeface="Arial"/>
          <a:ea typeface="Arial"/>
          <a:cs typeface="Arial"/>
          <a:sym typeface="Arial"/>
        </a:defRPr>
      </a:lvl9pPr>
    </p:titleStyle>
    <p:bodyStyle>
      <a:lvl1pPr marL="228600" marR="0" indent="-228600"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1pPr>
      <a:lvl2pPr marL="685800" marR="0" indent="-228600"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2pPr>
      <a:lvl3pPr marL="1188719" marR="0" indent="-274319"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3pPr>
      <a:lvl4pPr marL="1676400" marR="0" indent="-304800"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4pPr>
      <a:lvl5pPr marL="2133600" marR="0" indent="-304800"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5pPr>
      <a:lvl6pPr marL="2590800" marR="0" indent="-304800"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6pPr>
      <a:lvl7pPr marL="3048000" marR="0" indent="-304800"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7pPr>
      <a:lvl8pPr marL="3505200" marR="0" indent="-304800"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8pPr>
      <a:lvl9pPr marL="3962400" marR="0" indent="-304800"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9pPr>
    </p:bodyStyle>
    <p:otherStyle>
      <a:lvl1pPr marL="0" marR="0" indent="0" algn="l"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1pPr>
      <a:lvl2pPr marL="0" marR="0" indent="457200" algn="l"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2pPr>
      <a:lvl3pPr marL="0" marR="0" indent="914400" algn="l"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3pPr>
      <a:lvl4pPr marL="0" marR="0" indent="1371600" algn="l"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4pPr>
      <a:lvl5pPr marL="0" marR="0" indent="1828800" algn="l"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5pPr>
      <a:lvl6pPr marL="0" marR="0" indent="2286000" algn="l"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6pPr>
      <a:lvl7pPr marL="0" marR="0" indent="2743200" algn="l"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7pPr>
      <a:lvl8pPr marL="0" marR="0" indent="3200400" algn="l"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8pPr>
      <a:lvl9pPr marL="0" marR="0" indent="3657600" algn="l"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 Id="rId9" Type="http://schemas.openxmlformats.org/officeDocument/2006/relationships/image" Target="../media/image31.png"/></Relationships>
</file>

<file path=ppt/slides/_rels/slide1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37.png"/><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hyperlink" Target="http://appinventor.mit.edu/" TargetMode="External"/><Relationship Id="rId4" Type="http://schemas.openxmlformats.org/officeDocument/2006/relationships/image" Target="../media/image44.png"/><Relationship Id="rId9" Type="http://schemas.openxmlformats.org/officeDocument/2006/relationships/image" Target="../media/image47.png"/></Relationships>
</file>

<file path=ppt/slides/_rels/slide2.xml.rels><?xml version="1.0" encoding="UTF-8" standalone="yes"?>
<Relationships xmlns="http://schemas.openxmlformats.org/package/2006/relationships"><Relationship Id="rId8" Type="http://schemas.openxmlformats.org/officeDocument/2006/relationships/hyperlink" Target="https://www.google.be/url?sa=i&amp;rct=j&amp;q=&amp;esrc=s&amp;source=images&amp;cd=&amp;cad=rja&amp;uact=8&amp;ved=2ahUKEwiW-MCMovPjAhUOxYUKHfDhCoQQjRx6BAgBEAQ&amp;url=%2Furl%3Fsa%3Di%26rct%3Dj%26q%3D%26esrc%3Ds%26source%3Dimages%26cd%3D%26ved%3D%26url%3Dhttps%253A%252F%252Fwww.visualpharm.com%252F%26psig%3DAOvVaw13pxhAp9fsw_ZmKOPm1kmF%26ust%3D1565353423167080&amp;psig=AOvVaw13pxhAp9fsw_ZmKOPm1kmF&amp;ust=1565353423167080" TargetMode="External"/><Relationship Id="rId3" Type="http://schemas.openxmlformats.org/officeDocument/2006/relationships/hyperlink" Target="https://distrinet.cs.kuleuven.be/people/vincent" TargetMode="External"/><Relationship Id="rId7" Type="http://schemas.openxmlformats.org/officeDocument/2006/relationships/image" Target="../media/image7.png"/><Relationship Id="rId2" Type="http://schemas.openxmlformats.org/officeDocument/2006/relationships/hyperlink" Target="mailto:vincent.naessens@kuleuven.be" TargetMode="Externa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hyperlink" Target="https://distrinet.cs.kuleuven.be/" TargetMode="External"/><Relationship Id="rId10" Type="http://schemas.openxmlformats.org/officeDocument/2006/relationships/image" Target="../media/image9.png"/><Relationship Id="rId4" Type="http://schemas.openxmlformats.org/officeDocument/2006/relationships/hyperlink" Target="https://iiw.kuleuven.be/onderzoek/msec/" TargetMode="External"/><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9.png"/><Relationship Id="rId1" Type="http://schemas.openxmlformats.org/officeDocument/2006/relationships/slideLayout" Target="../slideLayouts/slideLayout1.xml"/><Relationship Id="rId4" Type="http://schemas.openxmlformats.org/officeDocument/2006/relationships/image" Target="../media/image54.jpe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hyperlink" Target="http://appinventor.mit.edu/" TargetMode="Externa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appinventor.mit.edu/explore/ai2/setup-device-wifi.html" TargetMode="Externa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appinventor.mit.edu/explore/ai2/setup-emulator.html" TargetMode="Externa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appinventor.mit.edu/explore/ai2/setup-device-usb.html"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7.png"/><Relationship Id="rId4" Type="http://schemas.openxmlformats.org/officeDocument/2006/relationships/image" Target="../media/image66.png"/></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1.xml"/><Relationship Id="rId6" Type="http://schemas.openxmlformats.org/officeDocument/2006/relationships/image" Target="../media/image74.png"/><Relationship Id="rId11" Type="http://schemas.openxmlformats.org/officeDocument/2006/relationships/image" Target="../media/image63.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49.png"/><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4.png"/><Relationship Id="rId1" Type="http://schemas.openxmlformats.org/officeDocument/2006/relationships/slideLayout" Target="../slideLayouts/slideLayout1.xml"/><Relationship Id="rId6" Type="http://schemas.openxmlformats.org/officeDocument/2006/relationships/image" Target="../media/image91.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4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84.png"/></Relationships>
</file>

<file path=ppt/slides/_rels/slide4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49.png"/><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xml"/><Relationship Id="rId4" Type="http://schemas.openxmlformats.org/officeDocument/2006/relationships/image" Target="../media/image103.png"/></Relationships>
</file>

<file path=ppt/slides/_rels/slide4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1.png"/><Relationship Id="rId1" Type="http://schemas.openxmlformats.org/officeDocument/2006/relationships/slideLayout" Target="../slideLayouts/slideLayout1.xml"/><Relationship Id="rId5" Type="http://schemas.openxmlformats.org/officeDocument/2006/relationships/image" Target="../media/image105.png"/><Relationship Id="rId4" Type="http://schemas.openxmlformats.org/officeDocument/2006/relationships/image" Target="../media/image8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www.spronck.net/pythonbook/dutchindex.xhtml" TargetMode="External"/><Relationship Id="rId2" Type="http://schemas.openxmlformats.org/officeDocument/2006/relationships/hyperlink" Target="http://appinventor.mit.edu/explore/" TargetMode="Externa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gi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F16F8-2761-4143-8535-2247D4ABFDDE}"/>
              </a:ext>
            </a:extLst>
          </p:cNvPr>
          <p:cNvSpPr>
            <a:spLocks noGrp="1"/>
          </p:cNvSpPr>
          <p:nvPr>
            <p:ph type="title"/>
          </p:nvPr>
        </p:nvSpPr>
        <p:spPr/>
        <p:txBody>
          <a:bodyPr/>
          <a:lstStyle/>
          <a:p>
            <a:r>
              <a:rPr lang="fr-BE" dirty="0" err="1"/>
              <a:t>Computationeel</a:t>
            </a:r>
            <a:r>
              <a:rPr lang="fr-BE" dirty="0"/>
              <a:t> </a:t>
            </a:r>
            <a:r>
              <a:rPr lang="fr-BE" dirty="0" err="1"/>
              <a:t>denken</a:t>
            </a:r>
            <a:br>
              <a:rPr lang="fr-BE" dirty="0"/>
            </a:br>
            <a:r>
              <a:rPr lang="fr-BE" dirty="0"/>
              <a:t>hoorcollege 1</a:t>
            </a:r>
            <a:endParaRPr lang="en-BE" dirty="0"/>
          </a:p>
        </p:txBody>
      </p:sp>
      <p:sp>
        <p:nvSpPr>
          <p:cNvPr id="3" name="Text Placeholder 2">
            <a:extLst>
              <a:ext uri="{FF2B5EF4-FFF2-40B4-BE49-F238E27FC236}">
                <a16:creationId xmlns:a16="http://schemas.microsoft.com/office/drawing/2014/main" id="{5BD1A71E-A1E0-441E-A591-F2CA3F5D997B}"/>
              </a:ext>
            </a:extLst>
          </p:cNvPr>
          <p:cNvSpPr>
            <a:spLocks noGrp="1"/>
          </p:cNvSpPr>
          <p:nvPr>
            <p:ph type="body" sz="quarter" idx="1"/>
          </p:nvPr>
        </p:nvSpPr>
        <p:spPr/>
        <p:txBody>
          <a:bodyPr/>
          <a:lstStyle/>
          <a:p>
            <a:r>
              <a:rPr lang="fr-BE" dirty="0"/>
              <a:t>Vincent Naessens</a:t>
            </a:r>
            <a:endParaRPr lang="en-BE" dirty="0"/>
          </a:p>
        </p:txBody>
      </p:sp>
    </p:spTree>
    <p:extLst>
      <p:ext uri="{BB962C8B-B14F-4D97-AF65-F5344CB8AC3E}">
        <p14:creationId xmlns:p14="http://schemas.microsoft.com/office/powerpoint/2010/main" val="2656755981"/>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1F6609-A888-42AF-990D-066B7A0FA60E}"/>
              </a:ext>
            </a:extLst>
          </p:cNvPr>
          <p:cNvSpPr>
            <a:spLocks noGrp="1"/>
          </p:cNvSpPr>
          <p:nvPr>
            <p:ph type="title"/>
          </p:nvPr>
        </p:nvSpPr>
        <p:spPr/>
        <p:txBody>
          <a:bodyPr/>
          <a:lstStyle/>
          <a:p>
            <a:r>
              <a:rPr lang="nl-BE" dirty="0"/>
              <a:t>Wat is een computerprogramma?</a:t>
            </a:r>
            <a:endParaRPr lang="en-BE" dirty="0"/>
          </a:p>
        </p:txBody>
      </p:sp>
      <p:sp>
        <p:nvSpPr>
          <p:cNvPr id="4" name="Tekstvak 2">
            <a:extLst>
              <a:ext uri="{FF2B5EF4-FFF2-40B4-BE49-F238E27FC236}">
                <a16:creationId xmlns:a16="http://schemas.microsoft.com/office/drawing/2014/main" id="{4A4EFB7B-48EE-4A18-8760-E68535B1B976}"/>
              </a:ext>
            </a:extLst>
          </p:cNvPr>
          <p:cNvSpPr txBox="1"/>
          <p:nvPr/>
        </p:nvSpPr>
        <p:spPr>
          <a:xfrm>
            <a:off x="257325" y="1274581"/>
            <a:ext cx="8629350" cy="369332"/>
          </a:xfrm>
          <a:prstGeom prst="rect">
            <a:avLst/>
          </a:prstGeom>
          <a:noFill/>
        </p:spPr>
        <p:txBody>
          <a:bodyPr wrap="none" rtlCol="0">
            <a:spAutoFit/>
          </a:bodyPr>
          <a:lstStyle/>
          <a:p>
            <a:r>
              <a:rPr lang="nl-BE" dirty="0">
                <a:effectLst>
                  <a:outerShdw blurRad="38100" dist="38100" dir="2700000" algn="tl">
                    <a:srgbClr val="000000">
                      <a:alpha val="43137"/>
                    </a:srgbClr>
                  </a:outerShdw>
                </a:effectLst>
              </a:rPr>
              <a:t>Taak van een programmeur = realiseren van het algoritme in een programmeertaal</a:t>
            </a:r>
          </a:p>
        </p:txBody>
      </p:sp>
      <p:sp>
        <p:nvSpPr>
          <p:cNvPr id="5" name="Afgeronde rechthoek 10">
            <a:extLst>
              <a:ext uri="{FF2B5EF4-FFF2-40B4-BE49-F238E27FC236}">
                <a16:creationId xmlns:a16="http://schemas.microsoft.com/office/drawing/2014/main" id="{80B11B6D-8B21-4AB0-943B-317AED3D8E1A}"/>
              </a:ext>
            </a:extLst>
          </p:cNvPr>
          <p:cNvSpPr/>
          <p:nvPr/>
        </p:nvSpPr>
        <p:spPr>
          <a:xfrm>
            <a:off x="257325" y="1710857"/>
            <a:ext cx="8478464" cy="1656184"/>
          </a:xfrm>
          <a:prstGeom prst="roundRect">
            <a:avLst>
              <a:gd name="adj" fmla="val 3881"/>
            </a:avLst>
          </a:prstGeom>
          <a:ln/>
        </p:spPr>
        <p:style>
          <a:lnRef idx="2">
            <a:schemeClr val="accent2"/>
          </a:lnRef>
          <a:fillRef idx="1">
            <a:schemeClr val="lt1"/>
          </a:fillRef>
          <a:effectRef idx="0">
            <a:schemeClr val="accent2"/>
          </a:effectRef>
          <a:fontRef idx="minor">
            <a:schemeClr val="dk1"/>
          </a:fontRef>
        </p:style>
        <p:txBody>
          <a:bodyPr rtlCol="0" anchor="ctr"/>
          <a:lstStyle/>
          <a:p>
            <a:pPr marL="342900" indent="-342900">
              <a:buAutoNum type="arabicPeriod"/>
            </a:pPr>
            <a:r>
              <a:rPr lang="nl-BE" sz="1400" dirty="0">
                <a:latin typeface="Courier New" panose="02070309020205020404" pitchFamily="49" charset="0"/>
                <a:cs typeface="Courier New" panose="02070309020205020404" pitchFamily="49" charset="0"/>
              </a:rPr>
              <a:t>Vraag het aantal uren op die de werknemer heeft gewerkt.</a:t>
            </a:r>
          </a:p>
          <a:p>
            <a:pPr marL="342900" indent="-342900">
              <a:buAutoNum type="arabicPeriod"/>
            </a:pPr>
            <a:r>
              <a:rPr lang="nl-BE" sz="1400" dirty="0">
                <a:latin typeface="Courier New" panose="02070309020205020404" pitchFamily="49" charset="0"/>
                <a:cs typeface="Courier New" panose="02070309020205020404" pitchFamily="49" charset="0"/>
              </a:rPr>
              <a:t>Sla dit op in het geheugen.</a:t>
            </a:r>
          </a:p>
          <a:p>
            <a:pPr marL="342900" indent="-342900">
              <a:buAutoNum type="arabicPeriod"/>
            </a:pPr>
            <a:r>
              <a:rPr lang="nl-BE" sz="1400" dirty="0">
                <a:latin typeface="Courier New" panose="02070309020205020404" pitchFamily="49" charset="0"/>
                <a:cs typeface="Courier New" panose="02070309020205020404" pitchFamily="49" charset="0"/>
              </a:rPr>
              <a:t>Vraag het uit te betalen bedrag per uur op.</a:t>
            </a:r>
          </a:p>
          <a:p>
            <a:pPr marL="342900" indent="-342900">
              <a:buAutoNum type="arabicPeriod"/>
            </a:pPr>
            <a:r>
              <a:rPr lang="nl-BE" sz="1400" dirty="0">
                <a:latin typeface="Courier New" panose="02070309020205020404" pitchFamily="49" charset="0"/>
                <a:cs typeface="Courier New" panose="02070309020205020404" pitchFamily="49" charset="0"/>
              </a:rPr>
              <a:t>Sla dit op in het geheugen.</a:t>
            </a:r>
          </a:p>
          <a:p>
            <a:pPr marL="342900" indent="-342900">
              <a:buAutoNum type="arabicPeriod"/>
            </a:pPr>
            <a:r>
              <a:rPr lang="nl-BE" sz="1400" dirty="0">
                <a:latin typeface="Courier New" panose="02070309020205020404" pitchFamily="49" charset="0"/>
                <a:cs typeface="Courier New" panose="02070309020205020404" pitchFamily="49" charset="0"/>
              </a:rPr>
              <a:t>Vermenigvuldig het aantal gewerkte uren met het bedrag per uur.</a:t>
            </a:r>
          </a:p>
          <a:p>
            <a:pPr marL="342900" indent="-342900">
              <a:buAutoNum type="arabicPeriod"/>
            </a:pPr>
            <a:r>
              <a:rPr lang="nl-BE" sz="1400" dirty="0">
                <a:latin typeface="Courier New" panose="02070309020205020404" pitchFamily="49" charset="0"/>
                <a:cs typeface="Courier New" panose="02070309020205020404" pitchFamily="49" charset="0"/>
              </a:rPr>
              <a:t>Sla dit op in het geheugen.</a:t>
            </a:r>
          </a:p>
          <a:p>
            <a:pPr marL="342900" indent="-342900">
              <a:buAutoNum type="arabicPeriod"/>
            </a:pPr>
            <a:r>
              <a:rPr lang="nl-BE" sz="1400" dirty="0">
                <a:latin typeface="Courier New" panose="02070309020205020404" pitchFamily="49" charset="0"/>
                <a:cs typeface="Courier New" panose="02070309020205020404" pitchFamily="49" charset="0"/>
              </a:rPr>
              <a:t>Print op het scherm een bericht dat het resultaat toont.</a:t>
            </a:r>
          </a:p>
        </p:txBody>
      </p:sp>
      <p:sp>
        <p:nvSpPr>
          <p:cNvPr id="6" name="Rechthoek 3">
            <a:extLst>
              <a:ext uri="{FF2B5EF4-FFF2-40B4-BE49-F238E27FC236}">
                <a16:creationId xmlns:a16="http://schemas.microsoft.com/office/drawing/2014/main" id="{7A19D736-870D-450A-887C-D831749170C6}"/>
              </a:ext>
            </a:extLst>
          </p:cNvPr>
          <p:cNvSpPr/>
          <p:nvPr/>
        </p:nvSpPr>
        <p:spPr>
          <a:xfrm>
            <a:off x="1753692" y="3924002"/>
            <a:ext cx="6982097" cy="1846659"/>
          </a:xfrm>
          <a:prstGeom prst="rect">
            <a:avLst/>
          </a:prstGeom>
        </p:spPr>
        <p:txBody>
          <a:bodyPr wrap="square">
            <a:spAutoFit/>
          </a:bodyPr>
          <a:lstStyle/>
          <a:p>
            <a:r>
              <a:rPr lang="nl-BE" sz="1600" dirty="0">
                <a:solidFill>
                  <a:srgbClr val="000000"/>
                </a:solidFill>
                <a:latin typeface="Consolas" panose="020B0609020204030204" pitchFamily="49" charset="0"/>
              </a:rPr>
              <a:t>Scanner </a:t>
            </a:r>
            <a:r>
              <a:rPr lang="nl-BE" sz="1600" u="sng" dirty="0" err="1">
                <a:solidFill>
                  <a:srgbClr val="6A3E3E"/>
                </a:solidFill>
                <a:latin typeface="Consolas" panose="020B0609020204030204" pitchFamily="49" charset="0"/>
              </a:rPr>
              <a:t>scanner</a:t>
            </a:r>
            <a:r>
              <a:rPr lang="nl-BE" sz="1600" u="sng" dirty="0">
                <a:solidFill>
                  <a:srgbClr val="000000"/>
                </a:solidFill>
                <a:latin typeface="Consolas" panose="020B0609020204030204" pitchFamily="49" charset="0"/>
              </a:rPr>
              <a:t> = </a:t>
            </a:r>
            <a:r>
              <a:rPr lang="nl-BE" sz="1600" b="1" u="sng" dirty="0">
                <a:solidFill>
                  <a:srgbClr val="7F0055"/>
                </a:solidFill>
                <a:latin typeface="Consolas" panose="020B0609020204030204" pitchFamily="49" charset="0"/>
              </a:rPr>
              <a:t>new</a:t>
            </a:r>
            <a:r>
              <a:rPr lang="nl-BE" sz="1600" b="1" u="sng" dirty="0">
                <a:solidFill>
                  <a:srgbClr val="000000"/>
                </a:solidFill>
                <a:latin typeface="Consolas" panose="020B0609020204030204" pitchFamily="49" charset="0"/>
              </a:rPr>
              <a:t> Scanner(System.</a:t>
            </a:r>
            <a:r>
              <a:rPr lang="nl-BE" sz="1600" b="1" i="1" u="sng" dirty="0">
                <a:solidFill>
                  <a:srgbClr val="0000C0"/>
                </a:solidFill>
                <a:latin typeface="Consolas" panose="020B0609020204030204" pitchFamily="49" charset="0"/>
              </a:rPr>
              <a:t>in</a:t>
            </a:r>
            <a:r>
              <a:rPr lang="nl-BE" sz="1600" b="1" i="1" u="sng" dirty="0">
                <a:solidFill>
                  <a:srgbClr val="000000"/>
                </a:solidFill>
                <a:latin typeface="Consolas" panose="020B0609020204030204" pitchFamily="49" charset="0"/>
              </a:rPr>
              <a:t>);</a:t>
            </a:r>
          </a:p>
          <a:p>
            <a:r>
              <a:rPr lang="nl-NL" sz="1600" dirty="0" err="1">
                <a:solidFill>
                  <a:srgbClr val="000000"/>
                </a:solidFill>
                <a:latin typeface="Consolas" panose="020B0609020204030204" pitchFamily="49" charset="0"/>
              </a:rPr>
              <a:t>System.</a:t>
            </a:r>
            <a:r>
              <a:rPr lang="nl-NL" sz="1600" b="1" i="1" dirty="0" err="1">
                <a:solidFill>
                  <a:srgbClr val="0000C0"/>
                </a:solidFill>
                <a:latin typeface="Consolas" panose="020B0609020204030204" pitchFamily="49" charset="0"/>
              </a:rPr>
              <a:t>out</a:t>
            </a:r>
            <a:r>
              <a:rPr lang="nl-NL" sz="1600" b="1" i="1" dirty="0" err="1">
                <a:solidFill>
                  <a:srgbClr val="000000"/>
                </a:solidFill>
                <a:latin typeface="Consolas" panose="020B0609020204030204" pitchFamily="49" charset="0"/>
              </a:rPr>
              <a:t>.println</a:t>
            </a:r>
            <a:r>
              <a:rPr lang="nl-NL" sz="1600" b="1" i="1" dirty="0">
                <a:solidFill>
                  <a:srgbClr val="000000"/>
                </a:solidFill>
                <a:latin typeface="Consolas" panose="020B0609020204030204" pitchFamily="49" charset="0"/>
              </a:rPr>
              <a:t>(</a:t>
            </a:r>
            <a:r>
              <a:rPr lang="nl-NL" sz="1600" b="1" i="1" dirty="0">
                <a:solidFill>
                  <a:srgbClr val="2A00FF"/>
                </a:solidFill>
                <a:latin typeface="Consolas" panose="020B0609020204030204" pitchFamily="49" charset="0"/>
              </a:rPr>
              <a:t>"Geef aantal gewerkte uren:"</a:t>
            </a:r>
            <a:r>
              <a:rPr lang="nl-NL" sz="1600" b="1" i="1" dirty="0">
                <a:solidFill>
                  <a:srgbClr val="000000"/>
                </a:solidFill>
                <a:latin typeface="Consolas" panose="020B0609020204030204" pitchFamily="49" charset="0"/>
              </a:rPr>
              <a:t>);</a:t>
            </a:r>
          </a:p>
          <a:p>
            <a:r>
              <a:rPr lang="nl-BE" sz="1600" b="1" dirty="0">
                <a:solidFill>
                  <a:srgbClr val="7F0055"/>
                </a:solidFill>
                <a:latin typeface="Consolas" panose="020B0609020204030204" pitchFamily="49" charset="0"/>
              </a:rPr>
              <a:t>int</a:t>
            </a:r>
            <a:r>
              <a:rPr lang="nl-BE" sz="1600" b="1" dirty="0">
                <a:solidFill>
                  <a:srgbClr val="000000"/>
                </a:solidFill>
                <a:latin typeface="Consolas" panose="020B0609020204030204" pitchFamily="49" charset="0"/>
              </a:rPr>
              <a:t> </a:t>
            </a:r>
            <a:r>
              <a:rPr lang="nl-BE" sz="1600" b="1" dirty="0">
                <a:solidFill>
                  <a:srgbClr val="6A3E3E"/>
                </a:solidFill>
                <a:latin typeface="Consolas" panose="020B0609020204030204" pitchFamily="49" charset="0"/>
              </a:rPr>
              <a:t>x</a:t>
            </a:r>
            <a:r>
              <a:rPr lang="nl-BE" sz="1600" b="1" dirty="0">
                <a:solidFill>
                  <a:srgbClr val="000000"/>
                </a:solidFill>
                <a:latin typeface="Consolas" panose="020B0609020204030204" pitchFamily="49" charset="0"/>
              </a:rPr>
              <a:t> = </a:t>
            </a:r>
            <a:r>
              <a:rPr lang="nl-BE" sz="1600" b="1" dirty="0" err="1">
                <a:solidFill>
                  <a:srgbClr val="6A3E3E"/>
                </a:solidFill>
                <a:latin typeface="Consolas" panose="020B0609020204030204" pitchFamily="49" charset="0"/>
              </a:rPr>
              <a:t>scanner</a:t>
            </a:r>
            <a:r>
              <a:rPr lang="nl-BE" sz="1600" b="1" dirty="0" err="1">
                <a:solidFill>
                  <a:srgbClr val="000000"/>
                </a:solidFill>
                <a:latin typeface="Consolas" panose="020B0609020204030204" pitchFamily="49" charset="0"/>
              </a:rPr>
              <a:t>.nextInt</a:t>
            </a:r>
            <a:r>
              <a:rPr lang="nl-BE" sz="1600" b="1" dirty="0">
                <a:solidFill>
                  <a:srgbClr val="000000"/>
                </a:solidFill>
                <a:latin typeface="Consolas" panose="020B0609020204030204" pitchFamily="49" charset="0"/>
              </a:rPr>
              <a:t>();</a:t>
            </a:r>
          </a:p>
          <a:p>
            <a:r>
              <a:rPr lang="nl-NL" sz="1600" dirty="0" err="1">
                <a:solidFill>
                  <a:srgbClr val="000000"/>
                </a:solidFill>
                <a:latin typeface="Consolas" panose="020B0609020204030204" pitchFamily="49" charset="0"/>
              </a:rPr>
              <a:t>System.</a:t>
            </a:r>
            <a:r>
              <a:rPr lang="nl-NL" sz="1600" b="1" i="1" dirty="0" err="1">
                <a:solidFill>
                  <a:srgbClr val="0000C0"/>
                </a:solidFill>
                <a:latin typeface="Consolas" panose="020B0609020204030204" pitchFamily="49" charset="0"/>
              </a:rPr>
              <a:t>out</a:t>
            </a:r>
            <a:r>
              <a:rPr lang="nl-NL" sz="1600" b="1" i="1" dirty="0" err="1">
                <a:solidFill>
                  <a:srgbClr val="000000"/>
                </a:solidFill>
                <a:latin typeface="Consolas" panose="020B0609020204030204" pitchFamily="49" charset="0"/>
              </a:rPr>
              <a:t>.println</a:t>
            </a:r>
            <a:r>
              <a:rPr lang="nl-NL" sz="1600" b="1" i="1" dirty="0">
                <a:solidFill>
                  <a:srgbClr val="000000"/>
                </a:solidFill>
                <a:latin typeface="Consolas" panose="020B0609020204030204" pitchFamily="49" charset="0"/>
              </a:rPr>
              <a:t>(</a:t>
            </a:r>
            <a:r>
              <a:rPr lang="nl-NL" sz="1600" b="1" i="1" dirty="0">
                <a:solidFill>
                  <a:srgbClr val="2A00FF"/>
                </a:solidFill>
                <a:latin typeface="Consolas" panose="020B0609020204030204" pitchFamily="49" charset="0"/>
              </a:rPr>
              <a:t>"Geef bedrag per uur:"</a:t>
            </a:r>
            <a:r>
              <a:rPr lang="nl-NL" sz="1600" b="1" i="1" dirty="0">
                <a:solidFill>
                  <a:srgbClr val="000000"/>
                </a:solidFill>
                <a:latin typeface="Consolas" panose="020B0609020204030204" pitchFamily="49" charset="0"/>
              </a:rPr>
              <a:t>);</a:t>
            </a:r>
          </a:p>
          <a:p>
            <a:r>
              <a:rPr lang="nl-BE" sz="1600" b="1" dirty="0">
                <a:solidFill>
                  <a:srgbClr val="7F0055"/>
                </a:solidFill>
                <a:latin typeface="Consolas" panose="020B0609020204030204" pitchFamily="49" charset="0"/>
              </a:rPr>
              <a:t>int</a:t>
            </a:r>
            <a:r>
              <a:rPr lang="nl-BE" sz="1600" b="1" dirty="0">
                <a:solidFill>
                  <a:srgbClr val="000000"/>
                </a:solidFill>
                <a:latin typeface="Consolas" panose="020B0609020204030204" pitchFamily="49" charset="0"/>
              </a:rPr>
              <a:t> </a:t>
            </a:r>
            <a:r>
              <a:rPr lang="nl-BE" sz="1600" b="1" dirty="0">
                <a:solidFill>
                  <a:srgbClr val="6A3E3E"/>
                </a:solidFill>
                <a:latin typeface="Consolas" panose="020B0609020204030204" pitchFamily="49" charset="0"/>
              </a:rPr>
              <a:t>y</a:t>
            </a:r>
            <a:r>
              <a:rPr lang="nl-BE" sz="1600" b="1" dirty="0">
                <a:solidFill>
                  <a:srgbClr val="000000"/>
                </a:solidFill>
                <a:latin typeface="Consolas" panose="020B0609020204030204" pitchFamily="49" charset="0"/>
              </a:rPr>
              <a:t> = </a:t>
            </a:r>
            <a:r>
              <a:rPr lang="nl-BE" sz="1600" b="1" dirty="0" err="1">
                <a:solidFill>
                  <a:srgbClr val="6A3E3E"/>
                </a:solidFill>
                <a:latin typeface="Consolas" panose="020B0609020204030204" pitchFamily="49" charset="0"/>
              </a:rPr>
              <a:t>scanner</a:t>
            </a:r>
            <a:r>
              <a:rPr lang="nl-BE" sz="1600" b="1" dirty="0" err="1">
                <a:solidFill>
                  <a:srgbClr val="000000"/>
                </a:solidFill>
                <a:latin typeface="Consolas" panose="020B0609020204030204" pitchFamily="49" charset="0"/>
              </a:rPr>
              <a:t>.nextInt</a:t>
            </a:r>
            <a:r>
              <a:rPr lang="nl-BE" sz="1600" b="1" dirty="0">
                <a:solidFill>
                  <a:srgbClr val="000000"/>
                </a:solidFill>
                <a:latin typeface="Consolas" panose="020B0609020204030204" pitchFamily="49" charset="0"/>
              </a:rPr>
              <a:t>();</a:t>
            </a:r>
          </a:p>
          <a:p>
            <a:r>
              <a:rPr lang="nl-BE" sz="1600" b="1" dirty="0">
                <a:solidFill>
                  <a:srgbClr val="7F0055"/>
                </a:solidFill>
                <a:latin typeface="Consolas" panose="020B0609020204030204" pitchFamily="49" charset="0"/>
              </a:rPr>
              <a:t>int</a:t>
            </a:r>
            <a:r>
              <a:rPr lang="nl-BE" sz="1600" b="1" dirty="0">
                <a:solidFill>
                  <a:srgbClr val="000000"/>
                </a:solidFill>
                <a:latin typeface="Consolas" panose="020B0609020204030204" pitchFamily="49" charset="0"/>
              </a:rPr>
              <a:t> </a:t>
            </a:r>
            <a:r>
              <a:rPr lang="nl-BE" sz="1600" b="1" dirty="0" err="1">
                <a:solidFill>
                  <a:srgbClr val="6A3E3E"/>
                </a:solidFill>
                <a:latin typeface="Consolas" panose="020B0609020204030204" pitchFamily="49" charset="0"/>
              </a:rPr>
              <a:t>z</a:t>
            </a:r>
            <a:r>
              <a:rPr lang="nl-BE" sz="1600" b="1" dirty="0">
                <a:solidFill>
                  <a:srgbClr val="000000"/>
                </a:solidFill>
                <a:latin typeface="Consolas" panose="020B0609020204030204" pitchFamily="49" charset="0"/>
              </a:rPr>
              <a:t> = </a:t>
            </a:r>
            <a:r>
              <a:rPr lang="nl-BE" sz="1600" b="1" dirty="0">
                <a:solidFill>
                  <a:srgbClr val="6A3E3E"/>
                </a:solidFill>
                <a:latin typeface="Consolas" panose="020B0609020204030204" pitchFamily="49" charset="0"/>
              </a:rPr>
              <a:t>x</a:t>
            </a:r>
            <a:r>
              <a:rPr lang="nl-BE" sz="1600" b="1" dirty="0">
                <a:solidFill>
                  <a:srgbClr val="000000"/>
                </a:solidFill>
                <a:latin typeface="Consolas" panose="020B0609020204030204" pitchFamily="49" charset="0"/>
              </a:rPr>
              <a:t> * </a:t>
            </a:r>
            <a:r>
              <a:rPr lang="nl-BE" sz="1600" b="1" dirty="0">
                <a:solidFill>
                  <a:srgbClr val="6A3E3E"/>
                </a:solidFill>
                <a:latin typeface="Consolas" panose="020B0609020204030204" pitchFamily="49" charset="0"/>
              </a:rPr>
              <a:t>y</a:t>
            </a:r>
            <a:r>
              <a:rPr lang="nl-BE" sz="1600" b="1" dirty="0">
                <a:solidFill>
                  <a:srgbClr val="000000"/>
                </a:solidFill>
                <a:latin typeface="Consolas" panose="020B0609020204030204" pitchFamily="49" charset="0"/>
              </a:rPr>
              <a:t>;</a:t>
            </a:r>
          </a:p>
          <a:p>
            <a:r>
              <a:rPr lang="nl-NL" sz="1600" dirty="0" err="1">
                <a:solidFill>
                  <a:srgbClr val="000000"/>
                </a:solidFill>
                <a:latin typeface="Consolas" panose="020B0609020204030204" pitchFamily="49" charset="0"/>
              </a:rPr>
              <a:t>System.</a:t>
            </a:r>
            <a:r>
              <a:rPr lang="nl-NL" sz="1600" b="1" i="1" dirty="0" err="1">
                <a:solidFill>
                  <a:srgbClr val="0000C0"/>
                </a:solidFill>
                <a:latin typeface="Consolas" panose="020B0609020204030204" pitchFamily="49" charset="0"/>
              </a:rPr>
              <a:t>out</a:t>
            </a:r>
            <a:r>
              <a:rPr lang="nl-NL" sz="1600" b="1" i="1" dirty="0" err="1">
                <a:solidFill>
                  <a:srgbClr val="000000"/>
                </a:solidFill>
                <a:latin typeface="Consolas" panose="020B0609020204030204" pitchFamily="49" charset="0"/>
              </a:rPr>
              <a:t>.println</a:t>
            </a:r>
            <a:r>
              <a:rPr lang="nl-NL" sz="1600" b="1" i="1" dirty="0">
                <a:solidFill>
                  <a:srgbClr val="000000"/>
                </a:solidFill>
                <a:latin typeface="Consolas" panose="020B0609020204030204" pitchFamily="49" charset="0"/>
              </a:rPr>
              <a:t>(</a:t>
            </a:r>
            <a:r>
              <a:rPr lang="nl-NL" sz="1600" b="1" i="1" dirty="0">
                <a:solidFill>
                  <a:srgbClr val="2A00FF"/>
                </a:solidFill>
                <a:latin typeface="Consolas" panose="020B0609020204030204" pitchFamily="49" charset="0"/>
              </a:rPr>
              <a:t>"Het salaris bedraagt "</a:t>
            </a:r>
            <a:r>
              <a:rPr lang="nl-NL" sz="1600" b="1" i="1" dirty="0">
                <a:solidFill>
                  <a:srgbClr val="000000"/>
                </a:solidFill>
                <a:latin typeface="Consolas" panose="020B0609020204030204" pitchFamily="49" charset="0"/>
              </a:rPr>
              <a:t> + </a:t>
            </a:r>
            <a:r>
              <a:rPr lang="nl-NL" sz="1600" b="1" i="1" dirty="0" err="1">
                <a:solidFill>
                  <a:srgbClr val="6A3E3E"/>
                </a:solidFill>
                <a:latin typeface="Consolas" panose="020B0609020204030204" pitchFamily="49" charset="0"/>
              </a:rPr>
              <a:t>z</a:t>
            </a:r>
            <a:r>
              <a:rPr lang="nl-NL" sz="1600" b="1" i="1" dirty="0">
                <a:solidFill>
                  <a:srgbClr val="000000"/>
                </a:solidFill>
                <a:latin typeface="Consolas" panose="020B0609020204030204" pitchFamily="49" charset="0"/>
              </a:rPr>
              <a:t> + </a:t>
            </a:r>
            <a:r>
              <a:rPr lang="nl-NL" sz="1600" b="1" i="1" dirty="0">
                <a:solidFill>
                  <a:srgbClr val="2A00FF"/>
                </a:solidFill>
                <a:latin typeface="Consolas" panose="020B0609020204030204" pitchFamily="49" charset="0"/>
              </a:rPr>
              <a:t>" euro."</a:t>
            </a:r>
            <a:r>
              <a:rPr lang="nl-NL" sz="1600" b="1" i="1" dirty="0">
                <a:solidFill>
                  <a:srgbClr val="000000"/>
                </a:solidFill>
                <a:latin typeface="Consolas" panose="020B0609020204030204" pitchFamily="49" charset="0"/>
              </a:rPr>
              <a:t>);</a:t>
            </a:r>
          </a:p>
        </p:txBody>
      </p:sp>
      <p:pic>
        <p:nvPicPr>
          <p:cNvPr id="7" name="Afbeelding 4">
            <a:extLst>
              <a:ext uri="{FF2B5EF4-FFF2-40B4-BE49-F238E27FC236}">
                <a16:creationId xmlns:a16="http://schemas.microsoft.com/office/drawing/2014/main" id="{658916CA-AABD-478B-9948-F369929A7F1B}"/>
              </a:ext>
            </a:extLst>
          </p:cNvPr>
          <p:cNvPicPr>
            <a:picLocks noChangeAspect="1"/>
          </p:cNvPicPr>
          <p:nvPr/>
        </p:nvPicPr>
        <p:blipFill>
          <a:blip r:embed="rId2"/>
          <a:stretch>
            <a:fillRect/>
          </a:stretch>
        </p:blipFill>
        <p:spPr>
          <a:xfrm>
            <a:off x="257325" y="4150484"/>
            <a:ext cx="1368151" cy="1393697"/>
          </a:xfrm>
          <a:prstGeom prst="rect">
            <a:avLst/>
          </a:prstGeom>
        </p:spPr>
      </p:pic>
    </p:spTree>
    <p:extLst>
      <p:ext uri="{BB962C8B-B14F-4D97-AF65-F5344CB8AC3E}">
        <p14:creationId xmlns:p14="http://schemas.microsoft.com/office/powerpoint/2010/main" val="142641108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1F6609-A888-42AF-990D-066B7A0FA60E}"/>
              </a:ext>
            </a:extLst>
          </p:cNvPr>
          <p:cNvSpPr>
            <a:spLocks noGrp="1"/>
          </p:cNvSpPr>
          <p:nvPr>
            <p:ph type="title"/>
          </p:nvPr>
        </p:nvSpPr>
        <p:spPr/>
        <p:txBody>
          <a:bodyPr/>
          <a:lstStyle/>
          <a:p>
            <a:r>
              <a:rPr lang="nl-BE" dirty="0"/>
              <a:t>Wat is een computerprogramma?</a:t>
            </a:r>
            <a:endParaRPr lang="en-BE" dirty="0"/>
          </a:p>
        </p:txBody>
      </p:sp>
      <p:sp>
        <p:nvSpPr>
          <p:cNvPr id="4" name="Tekstvak 2">
            <a:extLst>
              <a:ext uri="{FF2B5EF4-FFF2-40B4-BE49-F238E27FC236}">
                <a16:creationId xmlns:a16="http://schemas.microsoft.com/office/drawing/2014/main" id="{4A4EFB7B-48EE-4A18-8760-E68535B1B976}"/>
              </a:ext>
            </a:extLst>
          </p:cNvPr>
          <p:cNvSpPr txBox="1"/>
          <p:nvPr/>
        </p:nvSpPr>
        <p:spPr>
          <a:xfrm>
            <a:off x="257325" y="1274581"/>
            <a:ext cx="8629350" cy="369332"/>
          </a:xfrm>
          <a:prstGeom prst="rect">
            <a:avLst/>
          </a:prstGeom>
          <a:noFill/>
        </p:spPr>
        <p:txBody>
          <a:bodyPr wrap="none" rtlCol="0">
            <a:spAutoFit/>
          </a:bodyPr>
          <a:lstStyle/>
          <a:p>
            <a:r>
              <a:rPr lang="nl-BE" dirty="0">
                <a:effectLst>
                  <a:outerShdw blurRad="38100" dist="38100" dir="2700000" algn="tl">
                    <a:srgbClr val="000000">
                      <a:alpha val="43137"/>
                    </a:srgbClr>
                  </a:outerShdw>
                </a:effectLst>
              </a:rPr>
              <a:t>Taak van een programmeur = realiseren van het algoritme in een programmeertaal</a:t>
            </a:r>
          </a:p>
        </p:txBody>
      </p:sp>
      <p:sp>
        <p:nvSpPr>
          <p:cNvPr id="5" name="Afgeronde rechthoek 10">
            <a:extLst>
              <a:ext uri="{FF2B5EF4-FFF2-40B4-BE49-F238E27FC236}">
                <a16:creationId xmlns:a16="http://schemas.microsoft.com/office/drawing/2014/main" id="{80B11B6D-8B21-4AB0-943B-317AED3D8E1A}"/>
              </a:ext>
            </a:extLst>
          </p:cNvPr>
          <p:cNvSpPr/>
          <p:nvPr/>
        </p:nvSpPr>
        <p:spPr>
          <a:xfrm>
            <a:off x="257325" y="1710857"/>
            <a:ext cx="8478464" cy="1656184"/>
          </a:xfrm>
          <a:prstGeom prst="roundRect">
            <a:avLst>
              <a:gd name="adj" fmla="val 3881"/>
            </a:avLst>
          </a:prstGeom>
          <a:ln/>
        </p:spPr>
        <p:style>
          <a:lnRef idx="2">
            <a:schemeClr val="accent2"/>
          </a:lnRef>
          <a:fillRef idx="1">
            <a:schemeClr val="lt1"/>
          </a:fillRef>
          <a:effectRef idx="0">
            <a:schemeClr val="accent2"/>
          </a:effectRef>
          <a:fontRef idx="minor">
            <a:schemeClr val="dk1"/>
          </a:fontRef>
        </p:style>
        <p:txBody>
          <a:bodyPr rtlCol="0" anchor="ctr"/>
          <a:lstStyle/>
          <a:p>
            <a:pPr marL="342900" indent="-342900">
              <a:buAutoNum type="arabicPeriod"/>
            </a:pPr>
            <a:r>
              <a:rPr lang="nl-BE" sz="1400" dirty="0">
                <a:latin typeface="Courier New" panose="02070309020205020404" pitchFamily="49" charset="0"/>
                <a:cs typeface="Courier New" panose="02070309020205020404" pitchFamily="49" charset="0"/>
              </a:rPr>
              <a:t>Vraag het aantal uren op die de werknemer heeft gewerkt.</a:t>
            </a:r>
          </a:p>
          <a:p>
            <a:pPr marL="342900" indent="-342900">
              <a:buAutoNum type="arabicPeriod"/>
            </a:pPr>
            <a:r>
              <a:rPr lang="nl-BE" sz="1400" dirty="0">
                <a:latin typeface="Courier New" panose="02070309020205020404" pitchFamily="49" charset="0"/>
                <a:cs typeface="Courier New" panose="02070309020205020404" pitchFamily="49" charset="0"/>
              </a:rPr>
              <a:t>Sla dit op in het geheugen.</a:t>
            </a:r>
          </a:p>
          <a:p>
            <a:pPr marL="342900" indent="-342900">
              <a:buAutoNum type="arabicPeriod"/>
            </a:pPr>
            <a:r>
              <a:rPr lang="nl-BE" sz="1400" dirty="0">
                <a:latin typeface="Courier New" panose="02070309020205020404" pitchFamily="49" charset="0"/>
                <a:cs typeface="Courier New" panose="02070309020205020404" pitchFamily="49" charset="0"/>
              </a:rPr>
              <a:t>Vraag het uit te betalen bedrag per uur op.</a:t>
            </a:r>
          </a:p>
          <a:p>
            <a:pPr marL="342900" indent="-342900">
              <a:buAutoNum type="arabicPeriod"/>
            </a:pPr>
            <a:r>
              <a:rPr lang="nl-BE" sz="1400" dirty="0">
                <a:latin typeface="Courier New" panose="02070309020205020404" pitchFamily="49" charset="0"/>
                <a:cs typeface="Courier New" panose="02070309020205020404" pitchFamily="49" charset="0"/>
              </a:rPr>
              <a:t>Sla dit op in het geheugen.</a:t>
            </a:r>
          </a:p>
          <a:p>
            <a:pPr marL="342900" indent="-342900">
              <a:buAutoNum type="arabicPeriod"/>
            </a:pPr>
            <a:r>
              <a:rPr lang="nl-BE" sz="1400" dirty="0">
                <a:latin typeface="Courier New" panose="02070309020205020404" pitchFamily="49" charset="0"/>
                <a:cs typeface="Courier New" panose="02070309020205020404" pitchFamily="49" charset="0"/>
              </a:rPr>
              <a:t>Vermenigvuldig het aantal gewerkte uren met het bedrag per uur.</a:t>
            </a:r>
          </a:p>
          <a:p>
            <a:pPr marL="342900" indent="-342900">
              <a:buAutoNum type="arabicPeriod"/>
            </a:pPr>
            <a:r>
              <a:rPr lang="nl-BE" sz="1400" dirty="0">
                <a:latin typeface="Courier New" panose="02070309020205020404" pitchFamily="49" charset="0"/>
                <a:cs typeface="Courier New" panose="02070309020205020404" pitchFamily="49" charset="0"/>
              </a:rPr>
              <a:t>Sla dit op in het geheugen.</a:t>
            </a:r>
          </a:p>
          <a:p>
            <a:pPr marL="342900" indent="-342900">
              <a:buAutoNum type="arabicPeriod"/>
            </a:pPr>
            <a:r>
              <a:rPr lang="nl-BE" sz="1400" dirty="0">
                <a:latin typeface="Courier New" panose="02070309020205020404" pitchFamily="49" charset="0"/>
                <a:cs typeface="Courier New" panose="02070309020205020404" pitchFamily="49" charset="0"/>
              </a:rPr>
              <a:t>Print op het scherm een bericht dat het resultaat toont.</a:t>
            </a:r>
          </a:p>
        </p:txBody>
      </p:sp>
      <p:sp>
        <p:nvSpPr>
          <p:cNvPr id="6" name="Rechthoek 3">
            <a:extLst>
              <a:ext uri="{FF2B5EF4-FFF2-40B4-BE49-F238E27FC236}">
                <a16:creationId xmlns:a16="http://schemas.microsoft.com/office/drawing/2014/main" id="{7A19D736-870D-450A-887C-D831749170C6}"/>
              </a:ext>
            </a:extLst>
          </p:cNvPr>
          <p:cNvSpPr/>
          <p:nvPr/>
        </p:nvSpPr>
        <p:spPr>
          <a:xfrm>
            <a:off x="2236014" y="4308722"/>
            <a:ext cx="5461024" cy="1077218"/>
          </a:xfrm>
          <a:prstGeom prst="rect">
            <a:avLst/>
          </a:prstGeom>
        </p:spPr>
        <p:txBody>
          <a:bodyPr wrap="square">
            <a:spAutoFit/>
          </a:bodyPr>
          <a:lstStyle/>
          <a:p>
            <a:r>
              <a:rPr lang="nl-NL" sz="1600" dirty="0">
                <a:solidFill>
                  <a:srgbClr val="000000"/>
                </a:solidFill>
                <a:latin typeface="Consolas" panose="020B0609020204030204" pitchFamily="49" charset="0"/>
              </a:rPr>
              <a:t>x = </a:t>
            </a:r>
            <a:r>
              <a:rPr lang="nl-NL" sz="1600" dirty="0">
                <a:solidFill>
                  <a:srgbClr val="00B050"/>
                </a:solidFill>
                <a:latin typeface="Consolas" panose="020B0609020204030204" pitchFamily="49" charset="0"/>
              </a:rPr>
              <a:t>int</a:t>
            </a:r>
            <a:r>
              <a:rPr lang="nl-NL" sz="1600" dirty="0">
                <a:solidFill>
                  <a:srgbClr val="000000"/>
                </a:solidFill>
                <a:latin typeface="Consolas" panose="020B0609020204030204" pitchFamily="49" charset="0"/>
              </a:rPr>
              <a:t>(</a:t>
            </a:r>
            <a:r>
              <a:rPr lang="nl-NL" sz="1600" dirty="0">
                <a:solidFill>
                  <a:srgbClr val="00B050"/>
                </a:solidFill>
                <a:latin typeface="Consolas" panose="020B0609020204030204" pitchFamily="49" charset="0"/>
              </a:rPr>
              <a:t>input</a:t>
            </a:r>
            <a:r>
              <a:rPr lang="nl-NL" sz="1600" dirty="0">
                <a:solidFill>
                  <a:srgbClr val="000000"/>
                </a:solidFill>
                <a:latin typeface="Consolas" panose="020B0609020204030204" pitchFamily="49" charset="0"/>
              </a:rPr>
              <a:t>(</a:t>
            </a:r>
            <a:r>
              <a:rPr lang="nl-NL" sz="1600" dirty="0">
                <a:solidFill>
                  <a:srgbClr val="C00000"/>
                </a:solidFill>
                <a:latin typeface="Consolas" panose="020B0609020204030204" pitchFamily="49" charset="0"/>
              </a:rPr>
              <a:t>"Geef aantal gewerkte uren:"</a:t>
            </a:r>
            <a:r>
              <a:rPr lang="nl-NL" sz="1600" dirty="0">
                <a:solidFill>
                  <a:srgbClr val="000000"/>
                </a:solidFill>
                <a:latin typeface="Consolas" panose="020B0609020204030204" pitchFamily="49" charset="0"/>
              </a:rPr>
              <a:t>))</a:t>
            </a:r>
          </a:p>
          <a:p>
            <a:r>
              <a:rPr lang="nl-NL" sz="1600" dirty="0">
                <a:solidFill>
                  <a:srgbClr val="000000"/>
                </a:solidFill>
                <a:latin typeface="Consolas" panose="020B0609020204030204" pitchFamily="49" charset="0"/>
              </a:rPr>
              <a:t>y = </a:t>
            </a:r>
            <a:r>
              <a:rPr lang="nl-NL" sz="1600" dirty="0">
                <a:solidFill>
                  <a:srgbClr val="00B050"/>
                </a:solidFill>
                <a:latin typeface="Consolas" panose="020B0609020204030204" pitchFamily="49" charset="0"/>
              </a:rPr>
              <a:t>int</a:t>
            </a:r>
            <a:r>
              <a:rPr lang="nl-NL" sz="1600" dirty="0">
                <a:solidFill>
                  <a:srgbClr val="000000"/>
                </a:solidFill>
                <a:latin typeface="Consolas" panose="020B0609020204030204" pitchFamily="49" charset="0"/>
              </a:rPr>
              <a:t>(</a:t>
            </a:r>
            <a:r>
              <a:rPr lang="nl-NL" sz="1600" dirty="0">
                <a:solidFill>
                  <a:srgbClr val="00B050"/>
                </a:solidFill>
                <a:latin typeface="Consolas" panose="020B0609020204030204" pitchFamily="49" charset="0"/>
              </a:rPr>
              <a:t>input</a:t>
            </a:r>
            <a:r>
              <a:rPr lang="nl-NL" sz="1600" dirty="0">
                <a:solidFill>
                  <a:srgbClr val="000000"/>
                </a:solidFill>
                <a:latin typeface="Consolas" panose="020B0609020204030204" pitchFamily="49" charset="0"/>
              </a:rPr>
              <a:t>(</a:t>
            </a:r>
            <a:r>
              <a:rPr lang="nl-NL" sz="1600" dirty="0">
                <a:solidFill>
                  <a:srgbClr val="C00000"/>
                </a:solidFill>
                <a:latin typeface="Consolas" panose="020B0609020204030204" pitchFamily="49" charset="0"/>
              </a:rPr>
              <a:t>"Geef bedrag per uur:"</a:t>
            </a:r>
            <a:r>
              <a:rPr lang="nl-NL" sz="1600" dirty="0">
                <a:solidFill>
                  <a:srgbClr val="000000"/>
                </a:solidFill>
                <a:latin typeface="Consolas" panose="020B0609020204030204" pitchFamily="49" charset="0"/>
              </a:rPr>
              <a:t>))</a:t>
            </a:r>
          </a:p>
          <a:p>
            <a:r>
              <a:rPr lang="nl-NL" sz="1600" dirty="0" err="1">
                <a:solidFill>
                  <a:srgbClr val="000000"/>
                </a:solidFill>
                <a:latin typeface="Consolas" panose="020B0609020204030204" pitchFamily="49" charset="0"/>
              </a:rPr>
              <a:t>z</a:t>
            </a:r>
            <a:r>
              <a:rPr lang="nl-NL" sz="1600" dirty="0">
                <a:solidFill>
                  <a:srgbClr val="000000"/>
                </a:solidFill>
                <a:latin typeface="Consolas" panose="020B0609020204030204" pitchFamily="49" charset="0"/>
              </a:rPr>
              <a:t> = x * y</a:t>
            </a:r>
          </a:p>
          <a:p>
            <a:r>
              <a:rPr lang="nl-NL" sz="1600" dirty="0">
                <a:solidFill>
                  <a:srgbClr val="00B050"/>
                </a:solidFill>
                <a:latin typeface="Consolas" panose="020B0609020204030204" pitchFamily="49" charset="0"/>
              </a:rPr>
              <a:t>print</a:t>
            </a:r>
            <a:r>
              <a:rPr lang="nl-NL" sz="1600" dirty="0">
                <a:solidFill>
                  <a:srgbClr val="000000"/>
                </a:solidFill>
                <a:latin typeface="Consolas" panose="020B0609020204030204" pitchFamily="49" charset="0"/>
              </a:rPr>
              <a:t>(</a:t>
            </a:r>
            <a:r>
              <a:rPr lang="nl-NL" sz="1600" dirty="0">
                <a:solidFill>
                  <a:srgbClr val="C00000"/>
                </a:solidFill>
                <a:latin typeface="Consolas" panose="020B0609020204030204" pitchFamily="49" charset="0"/>
              </a:rPr>
              <a:t>"Het salaris bedraagt "</a:t>
            </a:r>
            <a:r>
              <a:rPr lang="nl-NL" sz="1600" dirty="0">
                <a:solidFill>
                  <a:srgbClr val="000000"/>
                </a:solidFill>
                <a:latin typeface="Consolas" panose="020B0609020204030204" pitchFamily="49" charset="0"/>
              </a:rPr>
              <a:t>, </a:t>
            </a:r>
            <a:r>
              <a:rPr lang="nl-NL" sz="1600" dirty="0" err="1">
                <a:solidFill>
                  <a:srgbClr val="000000"/>
                </a:solidFill>
                <a:latin typeface="Consolas" panose="020B0609020204030204" pitchFamily="49" charset="0"/>
              </a:rPr>
              <a:t>z</a:t>
            </a:r>
            <a:r>
              <a:rPr lang="nl-NL" sz="1600" dirty="0">
                <a:solidFill>
                  <a:srgbClr val="000000"/>
                </a:solidFill>
                <a:latin typeface="Consolas" panose="020B0609020204030204" pitchFamily="49" charset="0"/>
              </a:rPr>
              <a:t>, </a:t>
            </a:r>
            <a:r>
              <a:rPr lang="nl-NL" sz="1600" dirty="0">
                <a:solidFill>
                  <a:srgbClr val="C00000"/>
                </a:solidFill>
                <a:latin typeface="Consolas" panose="020B0609020204030204" pitchFamily="49" charset="0"/>
              </a:rPr>
              <a:t>"euro"</a:t>
            </a:r>
            <a:r>
              <a:rPr lang="nl-NL" sz="1600" dirty="0">
                <a:solidFill>
                  <a:srgbClr val="000000"/>
                </a:solidFill>
                <a:latin typeface="Consolas" panose="020B0609020204030204" pitchFamily="49" charset="0"/>
              </a:rPr>
              <a:t>)</a:t>
            </a:r>
            <a:endParaRPr lang="nl-NL" sz="1600" b="1" i="1" dirty="0">
              <a:solidFill>
                <a:srgbClr val="000000"/>
              </a:solidFill>
              <a:latin typeface="Consolas" panose="020B0609020204030204" pitchFamily="49" charset="0"/>
            </a:endParaRPr>
          </a:p>
        </p:txBody>
      </p:sp>
      <p:pic>
        <p:nvPicPr>
          <p:cNvPr id="8" name="Picture 7" descr="A picture containing drawing&#10;&#10;Description automatically generated">
            <a:extLst>
              <a:ext uri="{FF2B5EF4-FFF2-40B4-BE49-F238E27FC236}">
                <a16:creationId xmlns:a16="http://schemas.microsoft.com/office/drawing/2014/main" id="{630E1532-61F5-4708-A88B-569E33A326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211" y="4149086"/>
            <a:ext cx="1247531" cy="1396490"/>
          </a:xfrm>
          <a:prstGeom prst="rect">
            <a:avLst/>
          </a:prstGeom>
        </p:spPr>
      </p:pic>
    </p:spTree>
    <p:extLst>
      <p:ext uri="{BB962C8B-B14F-4D97-AF65-F5344CB8AC3E}">
        <p14:creationId xmlns:p14="http://schemas.microsoft.com/office/powerpoint/2010/main" val="246180856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5">
            <a:extLst>
              <a:ext uri="{FF2B5EF4-FFF2-40B4-BE49-F238E27FC236}">
                <a16:creationId xmlns:a16="http://schemas.microsoft.com/office/drawing/2014/main" id="{E69D8782-61B9-40FB-8629-FE28C47070F1}"/>
              </a:ext>
            </a:extLst>
          </p:cNvPr>
          <p:cNvPicPr>
            <a:picLocks noChangeAspect="1"/>
          </p:cNvPicPr>
          <p:nvPr/>
        </p:nvPicPr>
        <p:blipFill>
          <a:blip r:embed="rId2"/>
          <a:stretch>
            <a:fillRect/>
          </a:stretch>
        </p:blipFill>
        <p:spPr>
          <a:xfrm>
            <a:off x="354969" y="5012552"/>
            <a:ext cx="2814008" cy="1037525"/>
          </a:xfrm>
          <a:prstGeom prst="rect">
            <a:avLst/>
          </a:prstGeom>
        </p:spPr>
      </p:pic>
      <p:sp>
        <p:nvSpPr>
          <p:cNvPr id="5" name="PIJL-LINKS 7">
            <a:extLst>
              <a:ext uri="{FF2B5EF4-FFF2-40B4-BE49-F238E27FC236}">
                <a16:creationId xmlns:a16="http://schemas.microsoft.com/office/drawing/2014/main" id="{630D8E4E-159E-499D-8270-E3972C2DC2B4}"/>
              </a:ext>
            </a:extLst>
          </p:cNvPr>
          <p:cNvSpPr/>
          <p:nvPr/>
        </p:nvSpPr>
        <p:spPr>
          <a:xfrm rot="10800000">
            <a:off x="3533649" y="5349922"/>
            <a:ext cx="2026366" cy="336186"/>
          </a:xfrm>
          <a:prstGeom prst="left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Tekstvak 8">
            <a:extLst>
              <a:ext uri="{FF2B5EF4-FFF2-40B4-BE49-F238E27FC236}">
                <a16:creationId xmlns:a16="http://schemas.microsoft.com/office/drawing/2014/main" id="{DCC9763B-2C21-4D68-825D-7C287CDB68A3}"/>
              </a:ext>
            </a:extLst>
          </p:cNvPr>
          <p:cNvSpPr txBox="1"/>
          <p:nvPr/>
        </p:nvSpPr>
        <p:spPr>
          <a:xfrm>
            <a:off x="3533648" y="5686109"/>
            <a:ext cx="1939955" cy="338554"/>
          </a:xfrm>
          <a:prstGeom prst="rect">
            <a:avLst/>
          </a:prstGeom>
          <a:noFill/>
        </p:spPr>
        <p:txBody>
          <a:bodyPr wrap="none" rtlCol="0">
            <a:spAutoFit/>
          </a:bodyPr>
          <a:lstStyle/>
          <a:p>
            <a:r>
              <a:rPr lang="nl-BE" sz="1600" i="1" dirty="0">
                <a:effectLst>
                  <a:outerShdw blurRad="38100" dist="38100" dir="2700000" algn="tl">
                    <a:srgbClr val="000000">
                      <a:alpha val="43137"/>
                    </a:srgbClr>
                  </a:outerShdw>
                </a:effectLst>
              </a:rPr>
              <a:t>Running a program</a:t>
            </a:r>
          </a:p>
        </p:txBody>
      </p:sp>
      <p:sp>
        <p:nvSpPr>
          <p:cNvPr id="7" name="Afgeronde rechthoek 6">
            <a:extLst>
              <a:ext uri="{FF2B5EF4-FFF2-40B4-BE49-F238E27FC236}">
                <a16:creationId xmlns:a16="http://schemas.microsoft.com/office/drawing/2014/main" id="{15CC9584-FDD3-40C6-9C9B-060E0BA42990}"/>
              </a:ext>
            </a:extLst>
          </p:cNvPr>
          <p:cNvSpPr/>
          <p:nvPr/>
        </p:nvSpPr>
        <p:spPr>
          <a:xfrm>
            <a:off x="354969" y="223793"/>
            <a:ext cx="4649451" cy="1127720"/>
          </a:xfrm>
          <a:prstGeom prst="roundRect">
            <a:avLst>
              <a:gd name="adj" fmla="val 3881"/>
            </a:avLst>
          </a:prstGeom>
          <a:ln/>
        </p:spPr>
        <p:style>
          <a:lnRef idx="2">
            <a:schemeClr val="accent2"/>
          </a:lnRef>
          <a:fillRef idx="1">
            <a:schemeClr val="lt1"/>
          </a:fillRef>
          <a:effectRef idx="0">
            <a:schemeClr val="accent2"/>
          </a:effectRef>
          <a:fontRef idx="minor">
            <a:schemeClr val="dk1"/>
          </a:fontRef>
        </p:style>
        <p:txBody>
          <a:bodyPr rtlCol="0" anchor="ctr"/>
          <a:lstStyle/>
          <a:p>
            <a:pPr marL="342900" indent="-342900">
              <a:buAutoNum type="arabicPeriod"/>
            </a:pPr>
            <a:r>
              <a:rPr lang="nl-BE" sz="900" dirty="0">
                <a:latin typeface="Courier New" panose="02070309020205020404" pitchFamily="49" charset="0"/>
                <a:cs typeface="Courier New" panose="02070309020205020404" pitchFamily="49" charset="0"/>
              </a:rPr>
              <a:t>Vraag het aantal uren </a:t>
            </a:r>
            <a:r>
              <a:rPr lang="nl-BE" sz="900">
                <a:latin typeface="Courier New" panose="02070309020205020404" pitchFamily="49" charset="0"/>
                <a:cs typeface="Courier New" panose="02070309020205020404" pitchFamily="49" charset="0"/>
              </a:rPr>
              <a:t>op dat </a:t>
            </a:r>
            <a:r>
              <a:rPr lang="nl-BE" sz="900" dirty="0">
                <a:latin typeface="Courier New" panose="02070309020205020404" pitchFamily="49" charset="0"/>
                <a:cs typeface="Courier New" panose="02070309020205020404" pitchFamily="49" charset="0"/>
              </a:rPr>
              <a:t>de werknemer heeft gewerkt.</a:t>
            </a:r>
          </a:p>
          <a:p>
            <a:pPr marL="342900" indent="-342900">
              <a:buAutoNum type="arabicPeriod"/>
            </a:pPr>
            <a:r>
              <a:rPr lang="nl-BE" sz="900" dirty="0">
                <a:latin typeface="Courier New" panose="02070309020205020404" pitchFamily="49" charset="0"/>
                <a:cs typeface="Courier New" panose="02070309020205020404" pitchFamily="49" charset="0"/>
              </a:rPr>
              <a:t>Sla dit op in het geheugen.</a:t>
            </a:r>
          </a:p>
          <a:p>
            <a:pPr marL="342900" indent="-342900">
              <a:buAutoNum type="arabicPeriod"/>
            </a:pPr>
            <a:r>
              <a:rPr lang="nl-BE" sz="900" dirty="0">
                <a:latin typeface="Courier New" panose="02070309020205020404" pitchFamily="49" charset="0"/>
                <a:cs typeface="Courier New" panose="02070309020205020404" pitchFamily="49" charset="0"/>
              </a:rPr>
              <a:t>Vraag het uit te betalen bedrag per uur op.</a:t>
            </a:r>
          </a:p>
          <a:p>
            <a:pPr marL="342900" indent="-342900">
              <a:buAutoNum type="arabicPeriod"/>
            </a:pPr>
            <a:r>
              <a:rPr lang="nl-BE" sz="900" dirty="0">
                <a:latin typeface="Courier New" panose="02070309020205020404" pitchFamily="49" charset="0"/>
                <a:cs typeface="Courier New" panose="02070309020205020404" pitchFamily="49" charset="0"/>
              </a:rPr>
              <a:t>Sla dit op in het geheugen.</a:t>
            </a:r>
          </a:p>
          <a:p>
            <a:pPr marL="342900" indent="-342900">
              <a:buAutoNum type="arabicPeriod"/>
            </a:pPr>
            <a:r>
              <a:rPr lang="nl-BE" sz="900" dirty="0">
                <a:latin typeface="Courier New" panose="02070309020205020404" pitchFamily="49" charset="0"/>
                <a:cs typeface="Courier New" panose="02070309020205020404" pitchFamily="49" charset="0"/>
              </a:rPr>
              <a:t>Vermenigvuldig het aantal uren met het bedrag per uur.</a:t>
            </a:r>
          </a:p>
          <a:p>
            <a:pPr marL="342900" indent="-342900">
              <a:buAutoNum type="arabicPeriod"/>
            </a:pPr>
            <a:r>
              <a:rPr lang="nl-BE" sz="900" dirty="0">
                <a:latin typeface="Courier New" panose="02070309020205020404" pitchFamily="49" charset="0"/>
                <a:cs typeface="Courier New" panose="02070309020205020404" pitchFamily="49" charset="0"/>
              </a:rPr>
              <a:t>Sla dit op in het geheugen.</a:t>
            </a:r>
          </a:p>
          <a:p>
            <a:pPr marL="342900" indent="-342900">
              <a:buAutoNum type="arabicPeriod"/>
            </a:pPr>
            <a:r>
              <a:rPr lang="nl-BE" sz="900" dirty="0">
                <a:latin typeface="Courier New" panose="02070309020205020404" pitchFamily="49" charset="0"/>
                <a:cs typeface="Courier New" panose="02070309020205020404" pitchFamily="49" charset="0"/>
              </a:rPr>
              <a:t>Print op het scherm een bericht dat het resultaat toont.</a:t>
            </a:r>
          </a:p>
        </p:txBody>
      </p:sp>
      <p:sp>
        <p:nvSpPr>
          <p:cNvPr id="8" name="Rechthoek 9">
            <a:extLst>
              <a:ext uri="{FF2B5EF4-FFF2-40B4-BE49-F238E27FC236}">
                <a16:creationId xmlns:a16="http://schemas.microsoft.com/office/drawing/2014/main" id="{8360DD1C-4295-4789-BA14-2C71BD1F9DAC}"/>
              </a:ext>
            </a:extLst>
          </p:cNvPr>
          <p:cNvSpPr/>
          <p:nvPr/>
        </p:nvSpPr>
        <p:spPr>
          <a:xfrm>
            <a:off x="343936" y="2391184"/>
            <a:ext cx="4896544" cy="1277273"/>
          </a:xfrm>
          <a:prstGeom prst="rect">
            <a:avLst/>
          </a:prstGeom>
        </p:spPr>
        <p:txBody>
          <a:bodyPr wrap="square">
            <a:spAutoFit/>
          </a:bodyPr>
          <a:lstStyle/>
          <a:p>
            <a:r>
              <a:rPr lang="nl-BE" sz="1100" dirty="0">
                <a:solidFill>
                  <a:srgbClr val="000000"/>
                </a:solidFill>
                <a:latin typeface="Consolas" panose="020B0609020204030204" pitchFamily="49" charset="0"/>
              </a:rPr>
              <a:t>Scanner </a:t>
            </a:r>
            <a:r>
              <a:rPr lang="nl-BE" sz="1100" u="sng" dirty="0" err="1">
                <a:solidFill>
                  <a:srgbClr val="6A3E3E"/>
                </a:solidFill>
                <a:latin typeface="Consolas" panose="020B0609020204030204" pitchFamily="49" charset="0"/>
              </a:rPr>
              <a:t>scanner</a:t>
            </a:r>
            <a:r>
              <a:rPr lang="nl-BE" sz="1100" u="sng" dirty="0">
                <a:solidFill>
                  <a:srgbClr val="000000"/>
                </a:solidFill>
                <a:latin typeface="Consolas" panose="020B0609020204030204" pitchFamily="49" charset="0"/>
              </a:rPr>
              <a:t> = </a:t>
            </a:r>
            <a:r>
              <a:rPr lang="nl-BE" sz="1100" b="1" u="sng" dirty="0">
                <a:solidFill>
                  <a:srgbClr val="7F0055"/>
                </a:solidFill>
                <a:latin typeface="Consolas" panose="020B0609020204030204" pitchFamily="49" charset="0"/>
              </a:rPr>
              <a:t>new</a:t>
            </a:r>
            <a:r>
              <a:rPr lang="nl-BE" sz="1100" b="1" u="sng" dirty="0">
                <a:solidFill>
                  <a:srgbClr val="000000"/>
                </a:solidFill>
                <a:latin typeface="Consolas" panose="020B0609020204030204" pitchFamily="49" charset="0"/>
              </a:rPr>
              <a:t> Scanner(System.</a:t>
            </a:r>
            <a:r>
              <a:rPr lang="nl-BE" sz="1100" b="1" i="1" u="sng" dirty="0">
                <a:solidFill>
                  <a:srgbClr val="0000C0"/>
                </a:solidFill>
                <a:latin typeface="Consolas" panose="020B0609020204030204" pitchFamily="49" charset="0"/>
              </a:rPr>
              <a:t>in</a:t>
            </a:r>
            <a:r>
              <a:rPr lang="nl-BE" sz="1100" b="1" i="1" u="sng" dirty="0">
                <a:solidFill>
                  <a:srgbClr val="000000"/>
                </a:solidFill>
                <a:latin typeface="Consolas" panose="020B0609020204030204" pitchFamily="49" charset="0"/>
              </a:rPr>
              <a:t>);</a:t>
            </a:r>
          </a:p>
          <a:p>
            <a:r>
              <a:rPr lang="nl-NL" sz="1100" dirty="0" err="1">
                <a:solidFill>
                  <a:srgbClr val="000000"/>
                </a:solidFill>
                <a:latin typeface="Consolas" panose="020B0609020204030204" pitchFamily="49" charset="0"/>
              </a:rPr>
              <a:t>System.</a:t>
            </a:r>
            <a:r>
              <a:rPr lang="nl-NL" sz="1100" b="1" i="1" dirty="0" err="1">
                <a:solidFill>
                  <a:srgbClr val="0000C0"/>
                </a:solidFill>
                <a:latin typeface="Consolas" panose="020B0609020204030204" pitchFamily="49" charset="0"/>
              </a:rPr>
              <a:t>out</a:t>
            </a:r>
            <a:r>
              <a:rPr lang="nl-NL" sz="1100" b="1" i="1" dirty="0" err="1">
                <a:solidFill>
                  <a:srgbClr val="000000"/>
                </a:solidFill>
                <a:latin typeface="Consolas" panose="020B0609020204030204" pitchFamily="49" charset="0"/>
              </a:rPr>
              <a:t>.println</a:t>
            </a:r>
            <a:r>
              <a:rPr lang="nl-NL" sz="1100" b="1" i="1" dirty="0">
                <a:solidFill>
                  <a:srgbClr val="000000"/>
                </a:solidFill>
                <a:latin typeface="Consolas" panose="020B0609020204030204" pitchFamily="49" charset="0"/>
              </a:rPr>
              <a:t>(</a:t>
            </a:r>
            <a:r>
              <a:rPr lang="nl-NL" sz="1100" b="1" i="1" dirty="0">
                <a:solidFill>
                  <a:srgbClr val="2A00FF"/>
                </a:solidFill>
                <a:latin typeface="Consolas" panose="020B0609020204030204" pitchFamily="49" charset="0"/>
              </a:rPr>
              <a:t>"Geef aantal gewerkte uren:"</a:t>
            </a:r>
            <a:r>
              <a:rPr lang="nl-NL" sz="1100" b="1" i="1" dirty="0">
                <a:solidFill>
                  <a:srgbClr val="000000"/>
                </a:solidFill>
                <a:latin typeface="Consolas" panose="020B0609020204030204" pitchFamily="49" charset="0"/>
              </a:rPr>
              <a:t>);</a:t>
            </a:r>
          </a:p>
          <a:p>
            <a:r>
              <a:rPr lang="nl-BE" sz="1100" b="1" dirty="0">
                <a:solidFill>
                  <a:srgbClr val="7F0055"/>
                </a:solidFill>
                <a:latin typeface="Consolas" panose="020B0609020204030204" pitchFamily="49" charset="0"/>
              </a:rPr>
              <a:t>int</a:t>
            </a:r>
            <a:r>
              <a:rPr lang="nl-BE" sz="1100" b="1" dirty="0">
                <a:solidFill>
                  <a:srgbClr val="000000"/>
                </a:solidFill>
                <a:latin typeface="Consolas" panose="020B0609020204030204" pitchFamily="49" charset="0"/>
              </a:rPr>
              <a:t> </a:t>
            </a:r>
            <a:r>
              <a:rPr lang="nl-BE" sz="1100" b="1" dirty="0">
                <a:solidFill>
                  <a:srgbClr val="6A3E3E"/>
                </a:solidFill>
                <a:latin typeface="Consolas" panose="020B0609020204030204" pitchFamily="49" charset="0"/>
              </a:rPr>
              <a:t>x</a:t>
            </a:r>
            <a:r>
              <a:rPr lang="nl-BE" sz="1100" b="1" dirty="0">
                <a:solidFill>
                  <a:srgbClr val="000000"/>
                </a:solidFill>
                <a:latin typeface="Consolas" panose="020B0609020204030204" pitchFamily="49" charset="0"/>
              </a:rPr>
              <a:t> = </a:t>
            </a:r>
            <a:r>
              <a:rPr lang="nl-BE" sz="1100" b="1" dirty="0" err="1">
                <a:solidFill>
                  <a:srgbClr val="6A3E3E"/>
                </a:solidFill>
                <a:latin typeface="Consolas" panose="020B0609020204030204" pitchFamily="49" charset="0"/>
              </a:rPr>
              <a:t>scanner</a:t>
            </a:r>
            <a:r>
              <a:rPr lang="nl-BE" sz="1100" b="1" dirty="0" err="1">
                <a:solidFill>
                  <a:srgbClr val="000000"/>
                </a:solidFill>
                <a:latin typeface="Consolas" panose="020B0609020204030204" pitchFamily="49" charset="0"/>
              </a:rPr>
              <a:t>.nextInt</a:t>
            </a:r>
            <a:r>
              <a:rPr lang="nl-BE" sz="1100" b="1" dirty="0">
                <a:solidFill>
                  <a:srgbClr val="000000"/>
                </a:solidFill>
                <a:latin typeface="Consolas" panose="020B0609020204030204" pitchFamily="49" charset="0"/>
              </a:rPr>
              <a:t>();</a:t>
            </a:r>
          </a:p>
          <a:p>
            <a:r>
              <a:rPr lang="nl-NL" sz="1100" dirty="0" err="1">
                <a:solidFill>
                  <a:srgbClr val="000000"/>
                </a:solidFill>
                <a:latin typeface="Consolas" panose="020B0609020204030204" pitchFamily="49" charset="0"/>
              </a:rPr>
              <a:t>System.</a:t>
            </a:r>
            <a:r>
              <a:rPr lang="nl-NL" sz="1100" b="1" i="1" dirty="0" err="1">
                <a:solidFill>
                  <a:srgbClr val="0000C0"/>
                </a:solidFill>
                <a:latin typeface="Consolas" panose="020B0609020204030204" pitchFamily="49" charset="0"/>
              </a:rPr>
              <a:t>out</a:t>
            </a:r>
            <a:r>
              <a:rPr lang="nl-NL" sz="1100" b="1" i="1" dirty="0" err="1">
                <a:solidFill>
                  <a:srgbClr val="000000"/>
                </a:solidFill>
                <a:latin typeface="Consolas" panose="020B0609020204030204" pitchFamily="49" charset="0"/>
              </a:rPr>
              <a:t>.println</a:t>
            </a:r>
            <a:r>
              <a:rPr lang="nl-NL" sz="1100" b="1" i="1" dirty="0">
                <a:solidFill>
                  <a:srgbClr val="000000"/>
                </a:solidFill>
                <a:latin typeface="Consolas" panose="020B0609020204030204" pitchFamily="49" charset="0"/>
              </a:rPr>
              <a:t>(</a:t>
            </a:r>
            <a:r>
              <a:rPr lang="nl-NL" sz="1100" b="1" i="1" dirty="0">
                <a:solidFill>
                  <a:srgbClr val="2A00FF"/>
                </a:solidFill>
                <a:latin typeface="Consolas" panose="020B0609020204030204" pitchFamily="49" charset="0"/>
              </a:rPr>
              <a:t>"Geef bedrag per uur"</a:t>
            </a:r>
            <a:r>
              <a:rPr lang="nl-NL" sz="1100" b="1" i="1" dirty="0">
                <a:solidFill>
                  <a:srgbClr val="000000"/>
                </a:solidFill>
                <a:latin typeface="Consolas" panose="020B0609020204030204" pitchFamily="49" charset="0"/>
              </a:rPr>
              <a:t>);</a:t>
            </a:r>
          </a:p>
          <a:p>
            <a:r>
              <a:rPr lang="nl-BE" sz="1100" b="1" dirty="0">
                <a:solidFill>
                  <a:srgbClr val="7F0055"/>
                </a:solidFill>
                <a:latin typeface="Consolas" panose="020B0609020204030204" pitchFamily="49" charset="0"/>
              </a:rPr>
              <a:t>int</a:t>
            </a:r>
            <a:r>
              <a:rPr lang="nl-BE" sz="1100" b="1" dirty="0">
                <a:solidFill>
                  <a:srgbClr val="000000"/>
                </a:solidFill>
                <a:latin typeface="Consolas" panose="020B0609020204030204" pitchFamily="49" charset="0"/>
              </a:rPr>
              <a:t> </a:t>
            </a:r>
            <a:r>
              <a:rPr lang="nl-BE" sz="1100" b="1" dirty="0">
                <a:solidFill>
                  <a:srgbClr val="6A3E3E"/>
                </a:solidFill>
                <a:latin typeface="Consolas" panose="020B0609020204030204" pitchFamily="49" charset="0"/>
              </a:rPr>
              <a:t>y</a:t>
            </a:r>
            <a:r>
              <a:rPr lang="nl-BE" sz="1100" b="1" dirty="0">
                <a:solidFill>
                  <a:srgbClr val="000000"/>
                </a:solidFill>
                <a:latin typeface="Consolas" panose="020B0609020204030204" pitchFamily="49" charset="0"/>
              </a:rPr>
              <a:t> = </a:t>
            </a:r>
            <a:r>
              <a:rPr lang="nl-BE" sz="1100" b="1" dirty="0" err="1">
                <a:solidFill>
                  <a:srgbClr val="6A3E3E"/>
                </a:solidFill>
                <a:latin typeface="Consolas" panose="020B0609020204030204" pitchFamily="49" charset="0"/>
              </a:rPr>
              <a:t>scanner</a:t>
            </a:r>
            <a:r>
              <a:rPr lang="nl-BE" sz="1100" b="1" dirty="0" err="1">
                <a:solidFill>
                  <a:srgbClr val="000000"/>
                </a:solidFill>
                <a:latin typeface="Consolas" panose="020B0609020204030204" pitchFamily="49" charset="0"/>
              </a:rPr>
              <a:t>.nextInt</a:t>
            </a:r>
            <a:r>
              <a:rPr lang="nl-BE" sz="1100" b="1" dirty="0">
                <a:solidFill>
                  <a:srgbClr val="000000"/>
                </a:solidFill>
                <a:latin typeface="Consolas" panose="020B0609020204030204" pitchFamily="49" charset="0"/>
              </a:rPr>
              <a:t>();</a:t>
            </a:r>
          </a:p>
          <a:p>
            <a:r>
              <a:rPr lang="nl-BE" sz="1100" b="1" dirty="0">
                <a:solidFill>
                  <a:srgbClr val="7F0055"/>
                </a:solidFill>
                <a:latin typeface="Consolas" panose="020B0609020204030204" pitchFamily="49" charset="0"/>
              </a:rPr>
              <a:t>int</a:t>
            </a:r>
            <a:r>
              <a:rPr lang="nl-BE" sz="1100" b="1" dirty="0">
                <a:solidFill>
                  <a:srgbClr val="000000"/>
                </a:solidFill>
                <a:latin typeface="Consolas" panose="020B0609020204030204" pitchFamily="49" charset="0"/>
              </a:rPr>
              <a:t> </a:t>
            </a:r>
            <a:r>
              <a:rPr lang="nl-BE" sz="1100" b="1" dirty="0" err="1">
                <a:solidFill>
                  <a:srgbClr val="6A3E3E"/>
                </a:solidFill>
                <a:latin typeface="Consolas" panose="020B0609020204030204" pitchFamily="49" charset="0"/>
              </a:rPr>
              <a:t>z</a:t>
            </a:r>
            <a:r>
              <a:rPr lang="nl-BE" sz="1100" b="1" dirty="0">
                <a:solidFill>
                  <a:srgbClr val="000000"/>
                </a:solidFill>
                <a:latin typeface="Consolas" panose="020B0609020204030204" pitchFamily="49" charset="0"/>
              </a:rPr>
              <a:t> = </a:t>
            </a:r>
            <a:r>
              <a:rPr lang="nl-BE" sz="1100" b="1" dirty="0">
                <a:solidFill>
                  <a:srgbClr val="6A3E3E"/>
                </a:solidFill>
                <a:latin typeface="Consolas" panose="020B0609020204030204" pitchFamily="49" charset="0"/>
              </a:rPr>
              <a:t>x</a:t>
            </a:r>
            <a:r>
              <a:rPr lang="nl-BE" sz="1100" b="1" dirty="0">
                <a:solidFill>
                  <a:srgbClr val="000000"/>
                </a:solidFill>
                <a:latin typeface="Consolas" panose="020B0609020204030204" pitchFamily="49" charset="0"/>
              </a:rPr>
              <a:t> * </a:t>
            </a:r>
            <a:r>
              <a:rPr lang="nl-BE" sz="1100" b="1" dirty="0">
                <a:solidFill>
                  <a:srgbClr val="6A3E3E"/>
                </a:solidFill>
                <a:latin typeface="Consolas" panose="020B0609020204030204" pitchFamily="49" charset="0"/>
              </a:rPr>
              <a:t>y</a:t>
            </a:r>
            <a:r>
              <a:rPr lang="nl-BE" sz="1100" b="1" dirty="0">
                <a:solidFill>
                  <a:srgbClr val="000000"/>
                </a:solidFill>
                <a:latin typeface="Consolas" panose="020B0609020204030204" pitchFamily="49" charset="0"/>
              </a:rPr>
              <a:t>;</a:t>
            </a:r>
          </a:p>
          <a:p>
            <a:r>
              <a:rPr lang="nl-NL" sz="1100" dirty="0" err="1">
                <a:solidFill>
                  <a:srgbClr val="000000"/>
                </a:solidFill>
                <a:latin typeface="Consolas" panose="020B0609020204030204" pitchFamily="49" charset="0"/>
              </a:rPr>
              <a:t>System.</a:t>
            </a:r>
            <a:r>
              <a:rPr lang="nl-NL" sz="1100" b="1" i="1" dirty="0" err="1">
                <a:solidFill>
                  <a:srgbClr val="0000C0"/>
                </a:solidFill>
                <a:latin typeface="Consolas" panose="020B0609020204030204" pitchFamily="49" charset="0"/>
              </a:rPr>
              <a:t>out</a:t>
            </a:r>
            <a:r>
              <a:rPr lang="nl-NL" sz="1100" b="1" i="1" dirty="0" err="1">
                <a:solidFill>
                  <a:srgbClr val="000000"/>
                </a:solidFill>
                <a:latin typeface="Consolas" panose="020B0609020204030204" pitchFamily="49" charset="0"/>
              </a:rPr>
              <a:t>.println</a:t>
            </a:r>
            <a:r>
              <a:rPr lang="nl-NL" sz="1100" b="1" i="1" dirty="0">
                <a:solidFill>
                  <a:srgbClr val="000000"/>
                </a:solidFill>
                <a:latin typeface="Consolas" panose="020B0609020204030204" pitchFamily="49" charset="0"/>
              </a:rPr>
              <a:t>(</a:t>
            </a:r>
            <a:r>
              <a:rPr lang="nl-NL" sz="1100" b="1" i="1" dirty="0">
                <a:solidFill>
                  <a:srgbClr val="2A00FF"/>
                </a:solidFill>
                <a:latin typeface="Consolas" panose="020B0609020204030204" pitchFamily="49" charset="0"/>
              </a:rPr>
              <a:t>"Het salaris bedraagt "</a:t>
            </a:r>
            <a:r>
              <a:rPr lang="nl-NL" sz="1100" b="1" i="1" dirty="0">
                <a:solidFill>
                  <a:srgbClr val="000000"/>
                </a:solidFill>
                <a:latin typeface="Consolas" panose="020B0609020204030204" pitchFamily="49" charset="0"/>
              </a:rPr>
              <a:t> + </a:t>
            </a:r>
            <a:r>
              <a:rPr lang="nl-NL" sz="1100" b="1" i="1" dirty="0" err="1">
                <a:solidFill>
                  <a:srgbClr val="6A3E3E"/>
                </a:solidFill>
                <a:latin typeface="Consolas" panose="020B0609020204030204" pitchFamily="49" charset="0"/>
              </a:rPr>
              <a:t>z</a:t>
            </a:r>
            <a:r>
              <a:rPr lang="nl-NL" sz="1100" b="1" i="1" dirty="0">
                <a:solidFill>
                  <a:srgbClr val="000000"/>
                </a:solidFill>
                <a:latin typeface="Consolas" panose="020B0609020204030204" pitchFamily="49" charset="0"/>
              </a:rPr>
              <a:t> + </a:t>
            </a:r>
            <a:r>
              <a:rPr lang="nl-NL" sz="1100" b="1" i="1" dirty="0">
                <a:solidFill>
                  <a:srgbClr val="2A00FF"/>
                </a:solidFill>
                <a:latin typeface="Consolas" panose="020B0609020204030204" pitchFamily="49" charset="0"/>
              </a:rPr>
              <a:t>" euro."</a:t>
            </a:r>
            <a:r>
              <a:rPr lang="nl-NL" sz="1100" b="1" i="1" dirty="0">
                <a:solidFill>
                  <a:srgbClr val="000000"/>
                </a:solidFill>
                <a:latin typeface="Consolas" panose="020B0609020204030204" pitchFamily="49" charset="0"/>
              </a:rPr>
              <a:t>);</a:t>
            </a:r>
          </a:p>
        </p:txBody>
      </p:sp>
      <p:sp>
        <p:nvSpPr>
          <p:cNvPr id="9" name="Tekstvak 4">
            <a:extLst>
              <a:ext uri="{FF2B5EF4-FFF2-40B4-BE49-F238E27FC236}">
                <a16:creationId xmlns:a16="http://schemas.microsoft.com/office/drawing/2014/main" id="{188FD8E2-8ED4-498F-A628-CCEC2AF861C7}"/>
              </a:ext>
            </a:extLst>
          </p:cNvPr>
          <p:cNvSpPr txBox="1"/>
          <p:nvPr/>
        </p:nvSpPr>
        <p:spPr>
          <a:xfrm>
            <a:off x="5357666" y="943873"/>
            <a:ext cx="1138453" cy="461665"/>
          </a:xfrm>
          <a:prstGeom prst="rect">
            <a:avLst/>
          </a:prstGeom>
          <a:noFill/>
        </p:spPr>
        <p:txBody>
          <a:bodyPr wrap="none" rtlCol="0">
            <a:spAutoFit/>
          </a:bodyPr>
          <a:lstStyle/>
          <a:p>
            <a:r>
              <a:rPr lang="nl-BE" sz="2400" dirty="0">
                <a:latin typeface="Berlin Sans FB" panose="020E0602020502020306" pitchFamily="34" charset="0"/>
              </a:rPr>
              <a:t>analyse</a:t>
            </a:r>
          </a:p>
        </p:txBody>
      </p:sp>
      <p:sp>
        <p:nvSpPr>
          <p:cNvPr id="10" name="Tekstvak 12">
            <a:extLst>
              <a:ext uri="{FF2B5EF4-FFF2-40B4-BE49-F238E27FC236}">
                <a16:creationId xmlns:a16="http://schemas.microsoft.com/office/drawing/2014/main" id="{7B09D6FD-55DE-468F-9848-DAB6FFFC2761}"/>
              </a:ext>
            </a:extLst>
          </p:cNvPr>
          <p:cNvSpPr txBox="1"/>
          <p:nvPr/>
        </p:nvSpPr>
        <p:spPr>
          <a:xfrm>
            <a:off x="2208374" y="1545658"/>
            <a:ext cx="2127505" cy="461665"/>
          </a:xfrm>
          <a:prstGeom prst="rect">
            <a:avLst/>
          </a:prstGeom>
          <a:noFill/>
        </p:spPr>
        <p:txBody>
          <a:bodyPr wrap="none" rtlCol="0">
            <a:spAutoFit/>
          </a:bodyPr>
          <a:lstStyle/>
          <a:p>
            <a:r>
              <a:rPr lang="nl-BE" sz="2400" dirty="0">
                <a:latin typeface="Berlin Sans FB" panose="020E0602020502020306" pitchFamily="34" charset="0"/>
              </a:rPr>
              <a:t>programmeren</a:t>
            </a:r>
          </a:p>
        </p:txBody>
      </p:sp>
      <p:sp>
        <p:nvSpPr>
          <p:cNvPr id="11" name="Tekstvak 13">
            <a:extLst>
              <a:ext uri="{FF2B5EF4-FFF2-40B4-BE49-F238E27FC236}">
                <a16:creationId xmlns:a16="http://schemas.microsoft.com/office/drawing/2014/main" id="{0946CDE8-4ADA-4739-AAAC-B973460FC146}"/>
              </a:ext>
            </a:extLst>
          </p:cNvPr>
          <p:cNvSpPr txBox="1"/>
          <p:nvPr/>
        </p:nvSpPr>
        <p:spPr>
          <a:xfrm>
            <a:off x="2175639" y="4017380"/>
            <a:ext cx="1592103" cy="461665"/>
          </a:xfrm>
          <a:prstGeom prst="rect">
            <a:avLst/>
          </a:prstGeom>
          <a:noFill/>
        </p:spPr>
        <p:txBody>
          <a:bodyPr wrap="none" rtlCol="0">
            <a:spAutoFit/>
          </a:bodyPr>
          <a:lstStyle/>
          <a:p>
            <a:r>
              <a:rPr lang="nl-BE" sz="2400" dirty="0">
                <a:latin typeface="Berlin Sans FB" panose="020E0602020502020306" pitchFamily="34" charset="0"/>
              </a:rPr>
              <a:t>compileren</a:t>
            </a:r>
          </a:p>
        </p:txBody>
      </p:sp>
      <p:pic>
        <p:nvPicPr>
          <p:cNvPr id="12" name="Afbeelding 10">
            <a:extLst>
              <a:ext uri="{FF2B5EF4-FFF2-40B4-BE49-F238E27FC236}">
                <a16:creationId xmlns:a16="http://schemas.microsoft.com/office/drawing/2014/main" id="{56D10979-FAD7-47F3-A24A-3CF45E9B34FD}"/>
              </a:ext>
            </a:extLst>
          </p:cNvPr>
          <p:cNvPicPr>
            <a:picLocks noChangeAspect="1"/>
          </p:cNvPicPr>
          <p:nvPr/>
        </p:nvPicPr>
        <p:blipFill>
          <a:blip r:embed="rId3"/>
          <a:stretch>
            <a:fillRect/>
          </a:stretch>
        </p:blipFill>
        <p:spPr>
          <a:xfrm>
            <a:off x="6641086" y="69936"/>
            <a:ext cx="2381444" cy="1430262"/>
          </a:xfrm>
          <a:prstGeom prst="rect">
            <a:avLst/>
          </a:prstGeom>
        </p:spPr>
      </p:pic>
      <p:sp>
        <p:nvSpPr>
          <p:cNvPr id="13" name="PIJL-LINKS 15">
            <a:extLst>
              <a:ext uri="{FF2B5EF4-FFF2-40B4-BE49-F238E27FC236}">
                <a16:creationId xmlns:a16="http://schemas.microsoft.com/office/drawing/2014/main" id="{8D71E3CA-8661-41E6-965D-802F1C16C4B4}"/>
              </a:ext>
            </a:extLst>
          </p:cNvPr>
          <p:cNvSpPr/>
          <p:nvPr/>
        </p:nvSpPr>
        <p:spPr>
          <a:xfrm>
            <a:off x="5134804" y="776900"/>
            <a:ext cx="1440160" cy="336186"/>
          </a:xfrm>
          <a:prstGeom prst="left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PIJL-LINKS 16">
            <a:extLst>
              <a:ext uri="{FF2B5EF4-FFF2-40B4-BE49-F238E27FC236}">
                <a16:creationId xmlns:a16="http://schemas.microsoft.com/office/drawing/2014/main" id="{5CC1E245-4EEE-4910-9336-39F715E29427}"/>
              </a:ext>
            </a:extLst>
          </p:cNvPr>
          <p:cNvSpPr/>
          <p:nvPr/>
        </p:nvSpPr>
        <p:spPr>
          <a:xfrm rot="16200000">
            <a:off x="1579166" y="1708216"/>
            <a:ext cx="856760" cy="336186"/>
          </a:xfrm>
          <a:prstGeom prst="left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PIJL-LINKS 17">
            <a:extLst>
              <a:ext uri="{FF2B5EF4-FFF2-40B4-BE49-F238E27FC236}">
                <a16:creationId xmlns:a16="http://schemas.microsoft.com/office/drawing/2014/main" id="{BCA662DB-A8CC-450B-B57B-25CC473675EC}"/>
              </a:ext>
            </a:extLst>
          </p:cNvPr>
          <p:cNvSpPr/>
          <p:nvPr/>
        </p:nvSpPr>
        <p:spPr>
          <a:xfrm rot="16200000">
            <a:off x="1555312" y="4163824"/>
            <a:ext cx="856760" cy="336186"/>
          </a:xfrm>
          <a:prstGeom prst="left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6" name="Picture 2" descr="http://www.newcomlab.com/img/upload/icono_software.jpg">
            <a:extLst>
              <a:ext uri="{FF2B5EF4-FFF2-40B4-BE49-F238E27FC236}">
                <a16:creationId xmlns:a16="http://schemas.microsoft.com/office/drawing/2014/main" id="{56384EF0-D143-49D3-845B-2BE59E5B33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908" y="4037914"/>
            <a:ext cx="838545" cy="58800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www.clker.com/cliparts/9/4/4/b/1321886706177876170press_button.svg.hi.png">
            <a:extLst>
              <a:ext uri="{FF2B5EF4-FFF2-40B4-BE49-F238E27FC236}">
                <a16:creationId xmlns:a16="http://schemas.microsoft.com/office/drawing/2014/main" id="{8E3E82A7-3CE1-4E4B-BF78-ABA66A5CD71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4479" y="4047470"/>
            <a:ext cx="701040" cy="52578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http://fc07.deviantart.net/fs71/f/2012/107/7/c/pc_user_icon_by_ornorm-d4winao.png">
            <a:extLst>
              <a:ext uri="{FF2B5EF4-FFF2-40B4-BE49-F238E27FC236}">
                <a16:creationId xmlns:a16="http://schemas.microsoft.com/office/drawing/2014/main" id="{5E964A2A-157B-4859-B3BC-771F64EFF3B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8708" y="1316317"/>
            <a:ext cx="926714" cy="92671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fc07.deviantart.net/fs71/f/2012/107/7/c/pc_user_icon_by_ornorm-d4winao.png">
            <a:extLst>
              <a:ext uri="{FF2B5EF4-FFF2-40B4-BE49-F238E27FC236}">
                <a16:creationId xmlns:a16="http://schemas.microsoft.com/office/drawing/2014/main" id="{E9932608-0670-40B0-AD19-27180D73908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60015" y="69936"/>
            <a:ext cx="749084" cy="749084"/>
          </a:xfrm>
          <a:prstGeom prst="rect">
            <a:avLst/>
          </a:prstGeom>
          <a:noFill/>
          <a:extLst>
            <a:ext uri="{909E8E84-426E-40DD-AFC4-6F175D3DCCD1}">
              <a14:hiddenFill xmlns:a14="http://schemas.microsoft.com/office/drawing/2010/main">
                <a:solidFill>
                  <a:srgbClr val="FFFFFF"/>
                </a:solidFill>
              </a14:hiddenFill>
            </a:ext>
          </a:extLst>
        </p:spPr>
      </p:pic>
      <p:pic>
        <p:nvPicPr>
          <p:cNvPr id="20" name="Afbeelding 22">
            <a:extLst>
              <a:ext uri="{FF2B5EF4-FFF2-40B4-BE49-F238E27FC236}">
                <a16:creationId xmlns:a16="http://schemas.microsoft.com/office/drawing/2014/main" id="{396CCA35-D9C0-4487-9069-C29E7802E3EC}"/>
              </a:ext>
            </a:extLst>
          </p:cNvPr>
          <p:cNvPicPr>
            <a:picLocks noChangeAspect="1"/>
          </p:cNvPicPr>
          <p:nvPr/>
        </p:nvPicPr>
        <p:blipFill>
          <a:blip r:embed="rId8"/>
          <a:stretch>
            <a:fillRect/>
          </a:stretch>
        </p:blipFill>
        <p:spPr>
          <a:xfrm>
            <a:off x="4191863" y="2516403"/>
            <a:ext cx="828696" cy="844169"/>
          </a:xfrm>
          <a:prstGeom prst="rect">
            <a:avLst/>
          </a:prstGeom>
        </p:spPr>
      </p:pic>
      <p:pic>
        <p:nvPicPr>
          <p:cNvPr id="21" name="Picture 2" descr="http://pixabay.com/static/uploads/photo/2013/07/12/18/58/computer-154114_640.png">
            <a:extLst>
              <a:ext uri="{FF2B5EF4-FFF2-40B4-BE49-F238E27FC236}">
                <a16:creationId xmlns:a16="http://schemas.microsoft.com/office/drawing/2014/main" id="{377F7E83-1A07-4B97-B150-2EA451774CC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60015" y="4848872"/>
            <a:ext cx="1816061" cy="1364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39332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p:bldP spid="10" grpId="0"/>
      <p:bldP spid="11" grpId="0"/>
      <p:bldP spid="13" grpId="0" animBg="1"/>
      <p:bldP spid="14" grpId="0" animBg="1"/>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5">
            <a:extLst>
              <a:ext uri="{FF2B5EF4-FFF2-40B4-BE49-F238E27FC236}">
                <a16:creationId xmlns:a16="http://schemas.microsoft.com/office/drawing/2014/main" id="{E69D8782-61B9-40FB-8629-FE28C47070F1}"/>
              </a:ext>
            </a:extLst>
          </p:cNvPr>
          <p:cNvPicPr>
            <a:picLocks noChangeAspect="1"/>
          </p:cNvPicPr>
          <p:nvPr/>
        </p:nvPicPr>
        <p:blipFill>
          <a:blip r:embed="rId2"/>
          <a:stretch>
            <a:fillRect/>
          </a:stretch>
        </p:blipFill>
        <p:spPr>
          <a:xfrm>
            <a:off x="354969" y="5012552"/>
            <a:ext cx="2814008" cy="1037525"/>
          </a:xfrm>
          <a:prstGeom prst="rect">
            <a:avLst/>
          </a:prstGeom>
        </p:spPr>
      </p:pic>
      <p:sp>
        <p:nvSpPr>
          <p:cNvPr id="5" name="PIJL-LINKS 7">
            <a:extLst>
              <a:ext uri="{FF2B5EF4-FFF2-40B4-BE49-F238E27FC236}">
                <a16:creationId xmlns:a16="http://schemas.microsoft.com/office/drawing/2014/main" id="{630D8E4E-159E-499D-8270-E3972C2DC2B4}"/>
              </a:ext>
            </a:extLst>
          </p:cNvPr>
          <p:cNvSpPr/>
          <p:nvPr/>
        </p:nvSpPr>
        <p:spPr>
          <a:xfrm rot="10800000">
            <a:off x="3533649" y="5349922"/>
            <a:ext cx="2026366" cy="336186"/>
          </a:xfrm>
          <a:prstGeom prst="left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Tekstvak 8">
            <a:extLst>
              <a:ext uri="{FF2B5EF4-FFF2-40B4-BE49-F238E27FC236}">
                <a16:creationId xmlns:a16="http://schemas.microsoft.com/office/drawing/2014/main" id="{DCC9763B-2C21-4D68-825D-7C287CDB68A3}"/>
              </a:ext>
            </a:extLst>
          </p:cNvPr>
          <p:cNvSpPr txBox="1"/>
          <p:nvPr/>
        </p:nvSpPr>
        <p:spPr>
          <a:xfrm>
            <a:off x="3533648" y="5686109"/>
            <a:ext cx="1939955" cy="338554"/>
          </a:xfrm>
          <a:prstGeom prst="rect">
            <a:avLst/>
          </a:prstGeom>
          <a:noFill/>
        </p:spPr>
        <p:txBody>
          <a:bodyPr wrap="none" rtlCol="0">
            <a:spAutoFit/>
          </a:bodyPr>
          <a:lstStyle/>
          <a:p>
            <a:r>
              <a:rPr lang="nl-BE" sz="1600" i="1" dirty="0">
                <a:effectLst>
                  <a:outerShdw blurRad="38100" dist="38100" dir="2700000" algn="tl">
                    <a:srgbClr val="000000">
                      <a:alpha val="43137"/>
                    </a:srgbClr>
                  </a:outerShdw>
                </a:effectLst>
              </a:rPr>
              <a:t>Running a program</a:t>
            </a:r>
          </a:p>
        </p:txBody>
      </p:sp>
      <p:sp>
        <p:nvSpPr>
          <p:cNvPr id="7" name="Afgeronde rechthoek 6">
            <a:extLst>
              <a:ext uri="{FF2B5EF4-FFF2-40B4-BE49-F238E27FC236}">
                <a16:creationId xmlns:a16="http://schemas.microsoft.com/office/drawing/2014/main" id="{15CC9584-FDD3-40C6-9C9B-060E0BA42990}"/>
              </a:ext>
            </a:extLst>
          </p:cNvPr>
          <p:cNvSpPr/>
          <p:nvPr/>
        </p:nvSpPr>
        <p:spPr>
          <a:xfrm>
            <a:off x="354969" y="223793"/>
            <a:ext cx="4649451" cy="1127720"/>
          </a:xfrm>
          <a:prstGeom prst="roundRect">
            <a:avLst>
              <a:gd name="adj" fmla="val 3881"/>
            </a:avLst>
          </a:prstGeom>
          <a:ln/>
        </p:spPr>
        <p:style>
          <a:lnRef idx="2">
            <a:schemeClr val="accent2"/>
          </a:lnRef>
          <a:fillRef idx="1">
            <a:schemeClr val="lt1"/>
          </a:fillRef>
          <a:effectRef idx="0">
            <a:schemeClr val="accent2"/>
          </a:effectRef>
          <a:fontRef idx="minor">
            <a:schemeClr val="dk1"/>
          </a:fontRef>
        </p:style>
        <p:txBody>
          <a:bodyPr rtlCol="0" anchor="ctr"/>
          <a:lstStyle/>
          <a:p>
            <a:pPr marL="342900" indent="-342900">
              <a:buAutoNum type="arabicPeriod"/>
            </a:pPr>
            <a:r>
              <a:rPr lang="nl-BE" sz="900" dirty="0">
                <a:latin typeface="Courier New" panose="02070309020205020404" pitchFamily="49" charset="0"/>
                <a:cs typeface="Courier New" panose="02070309020205020404" pitchFamily="49" charset="0"/>
              </a:rPr>
              <a:t>Vraag het aantal uren op die de werknemer heeft gewerkt.</a:t>
            </a:r>
          </a:p>
          <a:p>
            <a:pPr marL="342900" indent="-342900">
              <a:buAutoNum type="arabicPeriod"/>
            </a:pPr>
            <a:r>
              <a:rPr lang="nl-BE" sz="900" dirty="0">
                <a:latin typeface="Courier New" panose="02070309020205020404" pitchFamily="49" charset="0"/>
                <a:cs typeface="Courier New" panose="02070309020205020404" pitchFamily="49" charset="0"/>
              </a:rPr>
              <a:t>Sla dit op in het geheugen.</a:t>
            </a:r>
          </a:p>
          <a:p>
            <a:pPr marL="342900" indent="-342900">
              <a:buAutoNum type="arabicPeriod"/>
            </a:pPr>
            <a:r>
              <a:rPr lang="nl-BE" sz="900" dirty="0">
                <a:latin typeface="Courier New" panose="02070309020205020404" pitchFamily="49" charset="0"/>
                <a:cs typeface="Courier New" panose="02070309020205020404" pitchFamily="49" charset="0"/>
              </a:rPr>
              <a:t>Vraag het uit te betalen bedrag per uur op.</a:t>
            </a:r>
          </a:p>
          <a:p>
            <a:pPr marL="342900" indent="-342900">
              <a:buAutoNum type="arabicPeriod"/>
            </a:pPr>
            <a:r>
              <a:rPr lang="nl-BE" sz="900" dirty="0">
                <a:latin typeface="Courier New" panose="02070309020205020404" pitchFamily="49" charset="0"/>
                <a:cs typeface="Courier New" panose="02070309020205020404" pitchFamily="49" charset="0"/>
              </a:rPr>
              <a:t>Sla dit op in het geheugen.</a:t>
            </a:r>
          </a:p>
          <a:p>
            <a:pPr marL="342900" indent="-342900">
              <a:buAutoNum type="arabicPeriod"/>
            </a:pPr>
            <a:r>
              <a:rPr lang="nl-BE" sz="900" dirty="0">
                <a:latin typeface="Courier New" panose="02070309020205020404" pitchFamily="49" charset="0"/>
                <a:cs typeface="Courier New" panose="02070309020205020404" pitchFamily="49" charset="0"/>
              </a:rPr>
              <a:t>Vermenigvuldig het aantal uren met het bedrag per uur.</a:t>
            </a:r>
          </a:p>
          <a:p>
            <a:pPr marL="342900" indent="-342900">
              <a:buAutoNum type="arabicPeriod"/>
            </a:pPr>
            <a:r>
              <a:rPr lang="nl-BE" sz="900" dirty="0">
                <a:latin typeface="Courier New" panose="02070309020205020404" pitchFamily="49" charset="0"/>
                <a:cs typeface="Courier New" panose="02070309020205020404" pitchFamily="49" charset="0"/>
              </a:rPr>
              <a:t>Sla dit op in het geheugen.</a:t>
            </a:r>
          </a:p>
          <a:p>
            <a:pPr marL="342900" indent="-342900">
              <a:buAutoNum type="arabicPeriod"/>
            </a:pPr>
            <a:r>
              <a:rPr lang="nl-BE" sz="900" dirty="0">
                <a:latin typeface="Courier New" panose="02070309020205020404" pitchFamily="49" charset="0"/>
                <a:cs typeface="Courier New" panose="02070309020205020404" pitchFamily="49" charset="0"/>
              </a:rPr>
              <a:t>Print op het scherm een bericht dat het resultaat toont.</a:t>
            </a:r>
          </a:p>
        </p:txBody>
      </p:sp>
      <p:sp>
        <p:nvSpPr>
          <p:cNvPr id="9" name="Tekstvak 4">
            <a:extLst>
              <a:ext uri="{FF2B5EF4-FFF2-40B4-BE49-F238E27FC236}">
                <a16:creationId xmlns:a16="http://schemas.microsoft.com/office/drawing/2014/main" id="{188FD8E2-8ED4-498F-A628-CCEC2AF861C7}"/>
              </a:ext>
            </a:extLst>
          </p:cNvPr>
          <p:cNvSpPr txBox="1"/>
          <p:nvPr/>
        </p:nvSpPr>
        <p:spPr>
          <a:xfrm>
            <a:off x="5357666" y="943873"/>
            <a:ext cx="1138453" cy="461665"/>
          </a:xfrm>
          <a:prstGeom prst="rect">
            <a:avLst/>
          </a:prstGeom>
          <a:noFill/>
        </p:spPr>
        <p:txBody>
          <a:bodyPr wrap="none" rtlCol="0">
            <a:spAutoFit/>
          </a:bodyPr>
          <a:lstStyle/>
          <a:p>
            <a:r>
              <a:rPr lang="nl-BE" sz="2400" dirty="0">
                <a:latin typeface="Berlin Sans FB" panose="020E0602020502020306" pitchFamily="34" charset="0"/>
              </a:rPr>
              <a:t>analyse</a:t>
            </a:r>
          </a:p>
        </p:txBody>
      </p:sp>
      <p:sp>
        <p:nvSpPr>
          <p:cNvPr id="10" name="Tekstvak 12">
            <a:extLst>
              <a:ext uri="{FF2B5EF4-FFF2-40B4-BE49-F238E27FC236}">
                <a16:creationId xmlns:a16="http://schemas.microsoft.com/office/drawing/2014/main" id="{7B09D6FD-55DE-468F-9848-DAB6FFFC2761}"/>
              </a:ext>
            </a:extLst>
          </p:cNvPr>
          <p:cNvSpPr txBox="1"/>
          <p:nvPr/>
        </p:nvSpPr>
        <p:spPr>
          <a:xfrm>
            <a:off x="2208374" y="1545658"/>
            <a:ext cx="2127505" cy="461665"/>
          </a:xfrm>
          <a:prstGeom prst="rect">
            <a:avLst/>
          </a:prstGeom>
          <a:noFill/>
        </p:spPr>
        <p:txBody>
          <a:bodyPr wrap="none" rtlCol="0">
            <a:spAutoFit/>
          </a:bodyPr>
          <a:lstStyle/>
          <a:p>
            <a:r>
              <a:rPr lang="nl-BE" sz="2400" dirty="0">
                <a:latin typeface="Berlin Sans FB" panose="020E0602020502020306" pitchFamily="34" charset="0"/>
              </a:rPr>
              <a:t>programmeren</a:t>
            </a:r>
          </a:p>
        </p:txBody>
      </p:sp>
      <p:sp>
        <p:nvSpPr>
          <p:cNvPr id="11" name="Tekstvak 13">
            <a:extLst>
              <a:ext uri="{FF2B5EF4-FFF2-40B4-BE49-F238E27FC236}">
                <a16:creationId xmlns:a16="http://schemas.microsoft.com/office/drawing/2014/main" id="{0946CDE8-4ADA-4739-AAAC-B973460FC146}"/>
              </a:ext>
            </a:extLst>
          </p:cNvPr>
          <p:cNvSpPr txBox="1"/>
          <p:nvPr/>
        </p:nvSpPr>
        <p:spPr>
          <a:xfrm>
            <a:off x="2175639" y="4017380"/>
            <a:ext cx="1592103" cy="461665"/>
          </a:xfrm>
          <a:prstGeom prst="rect">
            <a:avLst/>
          </a:prstGeom>
          <a:noFill/>
        </p:spPr>
        <p:txBody>
          <a:bodyPr wrap="none" rtlCol="0">
            <a:spAutoFit/>
          </a:bodyPr>
          <a:lstStyle/>
          <a:p>
            <a:r>
              <a:rPr lang="nl-BE" sz="2400" dirty="0">
                <a:latin typeface="Berlin Sans FB" panose="020E0602020502020306" pitchFamily="34" charset="0"/>
              </a:rPr>
              <a:t>compileren</a:t>
            </a:r>
          </a:p>
        </p:txBody>
      </p:sp>
      <p:pic>
        <p:nvPicPr>
          <p:cNvPr id="12" name="Afbeelding 10">
            <a:extLst>
              <a:ext uri="{FF2B5EF4-FFF2-40B4-BE49-F238E27FC236}">
                <a16:creationId xmlns:a16="http://schemas.microsoft.com/office/drawing/2014/main" id="{56D10979-FAD7-47F3-A24A-3CF45E9B34FD}"/>
              </a:ext>
            </a:extLst>
          </p:cNvPr>
          <p:cNvPicPr>
            <a:picLocks noChangeAspect="1"/>
          </p:cNvPicPr>
          <p:nvPr/>
        </p:nvPicPr>
        <p:blipFill>
          <a:blip r:embed="rId3"/>
          <a:stretch>
            <a:fillRect/>
          </a:stretch>
        </p:blipFill>
        <p:spPr>
          <a:xfrm>
            <a:off x="6641086" y="69936"/>
            <a:ext cx="2381444" cy="1430262"/>
          </a:xfrm>
          <a:prstGeom prst="rect">
            <a:avLst/>
          </a:prstGeom>
        </p:spPr>
      </p:pic>
      <p:sp>
        <p:nvSpPr>
          <p:cNvPr id="13" name="PIJL-LINKS 15">
            <a:extLst>
              <a:ext uri="{FF2B5EF4-FFF2-40B4-BE49-F238E27FC236}">
                <a16:creationId xmlns:a16="http://schemas.microsoft.com/office/drawing/2014/main" id="{8D71E3CA-8661-41E6-965D-802F1C16C4B4}"/>
              </a:ext>
            </a:extLst>
          </p:cNvPr>
          <p:cNvSpPr/>
          <p:nvPr/>
        </p:nvSpPr>
        <p:spPr>
          <a:xfrm>
            <a:off x="5134804" y="776900"/>
            <a:ext cx="1440160" cy="336186"/>
          </a:xfrm>
          <a:prstGeom prst="left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PIJL-LINKS 16">
            <a:extLst>
              <a:ext uri="{FF2B5EF4-FFF2-40B4-BE49-F238E27FC236}">
                <a16:creationId xmlns:a16="http://schemas.microsoft.com/office/drawing/2014/main" id="{5CC1E245-4EEE-4910-9336-39F715E29427}"/>
              </a:ext>
            </a:extLst>
          </p:cNvPr>
          <p:cNvSpPr/>
          <p:nvPr/>
        </p:nvSpPr>
        <p:spPr>
          <a:xfrm rot="16200000">
            <a:off x="1579166" y="1708216"/>
            <a:ext cx="856760" cy="336186"/>
          </a:xfrm>
          <a:prstGeom prst="left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PIJL-LINKS 17">
            <a:extLst>
              <a:ext uri="{FF2B5EF4-FFF2-40B4-BE49-F238E27FC236}">
                <a16:creationId xmlns:a16="http://schemas.microsoft.com/office/drawing/2014/main" id="{BCA662DB-A8CC-450B-B57B-25CC473675EC}"/>
              </a:ext>
            </a:extLst>
          </p:cNvPr>
          <p:cNvSpPr/>
          <p:nvPr/>
        </p:nvSpPr>
        <p:spPr>
          <a:xfrm rot="16200000">
            <a:off x="1555312" y="4163824"/>
            <a:ext cx="856760" cy="336186"/>
          </a:xfrm>
          <a:prstGeom prst="left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6" name="Picture 2" descr="http://www.newcomlab.com/img/upload/icono_software.jpg">
            <a:extLst>
              <a:ext uri="{FF2B5EF4-FFF2-40B4-BE49-F238E27FC236}">
                <a16:creationId xmlns:a16="http://schemas.microsoft.com/office/drawing/2014/main" id="{56384EF0-D143-49D3-845B-2BE59E5B33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908" y="4037914"/>
            <a:ext cx="838545" cy="58800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www.clker.com/cliparts/9/4/4/b/1321886706177876170press_button.svg.hi.png">
            <a:extLst>
              <a:ext uri="{FF2B5EF4-FFF2-40B4-BE49-F238E27FC236}">
                <a16:creationId xmlns:a16="http://schemas.microsoft.com/office/drawing/2014/main" id="{8E3E82A7-3CE1-4E4B-BF78-ABA66A5CD71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4479" y="4047470"/>
            <a:ext cx="701040" cy="52578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http://fc07.deviantart.net/fs71/f/2012/107/7/c/pc_user_icon_by_ornorm-d4winao.png">
            <a:extLst>
              <a:ext uri="{FF2B5EF4-FFF2-40B4-BE49-F238E27FC236}">
                <a16:creationId xmlns:a16="http://schemas.microsoft.com/office/drawing/2014/main" id="{5E964A2A-157B-4859-B3BC-771F64EFF3B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8708" y="1316317"/>
            <a:ext cx="926714" cy="92671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fc07.deviantart.net/fs71/f/2012/107/7/c/pc_user_icon_by_ornorm-d4winao.png">
            <a:extLst>
              <a:ext uri="{FF2B5EF4-FFF2-40B4-BE49-F238E27FC236}">
                <a16:creationId xmlns:a16="http://schemas.microsoft.com/office/drawing/2014/main" id="{E9932608-0670-40B0-AD19-27180D73908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60015" y="69936"/>
            <a:ext cx="749084" cy="74908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pixabay.com/static/uploads/photo/2013/07/12/18/58/computer-154114_640.png">
            <a:extLst>
              <a:ext uri="{FF2B5EF4-FFF2-40B4-BE49-F238E27FC236}">
                <a16:creationId xmlns:a16="http://schemas.microsoft.com/office/drawing/2014/main" id="{377F7E83-1A07-4B97-B150-2EA451774CC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60015" y="4848872"/>
            <a:ext cx="1816061" cy="1364883"/>
          </a:xfrm>
          <a:prstGeom prst="rect">
            <a:avLst/>
          </a:prstGeom>
          <a:noFill/>
          <a:extLst>
            <a:ext uri="{909E8E84-426E-40DD-AFC4-6F175D3DCCD1}">
              <a14:hiddenFill xmlns:a14="http://schemas.microsoft.com/office/drawing/2010/main">
                <a:solidFill>
                  <a:srgbClr val="FFFFFF"/>
                </a:solidFill>
              </a14:hiddenFill>
            </a:ext>
          </a:extLst>
        </p:spPr>
      </p:pic>
      <p:sp>
        <p:nvSpPr>
          <p:cNvPr id="22" name="Rechthoek 3">
            <a:extLst>
              <a:ext uri="{FF2B5EF4-FFF2-40B4-BE49-F238E27FC236}">
                <a16:creationId xmlns:a16="http://schemas.microsoft.com/office/drawing/2014/main" id="{60952DF9-56A1-4AD5-8747-28FF5DB33E04}"/>
              </a:ext>
            </a:extLst>
          </p:cNvPr>
          <p:cNvSpPr/>
          <p:nvPr/>
        </p:nvSpPr>
        <p:spPr>
          <a:xfrm>
            <a:off x="234389" y="2642224"/>
            <a:ext cx="5461024" cy="954107"/>
          </a:xfrm>
          <a:prstGeom prst="rect">
            <a:avLst/>
          </a:prstGeom>
        </p:spPr>
        <p:txBody>
          <a:bodyPr wrap="square">
            <a:spAutoFit/>
          </a:bodyPr>
          <a:lstStyle/>
          <a:p>
            <a:r>
              <a:rPr lang="nl-NL" sz="1400" dirty="0">
                <a:solidFill>
                  <a:srgbClr val="000000"/>
                </a:solidFill>
                <a:latin typeface="Consolas" panose="020B0609020204030204" pitchFamily="49" charset="0"/>
              </a:rPr>
              <a:t>x = </a:t>
            </a:r>
            <a:r>
              <a:rPr lang="nl-NL" sz="1400" dirty="0">
                <a:solidFill>
                  <a:srgbClr val="00B050"/>
                </a:solidFill>
                <a:latin typeface="Consolas" panose="020B0609020204030204" pitchFamily="49" charset="0"/>
              </a:rPr>
              <a:t>int</a:t>
            </a:r>
            <a:r>
              <a:rPr lang="nl-NL" sz="1400" dirty="0">
                <a:solidFill>
                  <a:srgbClr val="000000"/>
                </a:solidFill>
                <a:latin typeface="Consolas" panose="020B0609020204030204" pitchFamily="49" charset="0"/>
              </a:rPr>
              <a:t>(</a:t>
            </a:r>
            <a:r>
              <a:rPr lang="nl-NL" sz="1400" dirty="0">
                <a:solidFill>
                  <a:srgbClr val="00B050"/>
                </a:solidFill>
                <a:latin typeface="Consolas" panose="020B0609020204030204" pitchFamily="49" charset="0"/>
              </a:rPr>
              <a:t>input</a:t>
            </a:r>
            <a:r>
              <a:rPr lang="nl-NL" sz="1400" dirty="0">
                <a:solidFill>
                  <a:srgbClr val="000000"/>
                </a:solidFill>
                <a:latin typeface="Consolas" panose="020B0609020204030204" pitchFamily="49" charset="0"/>
              </a:rPr>
              <a:t>(</a:t>
            </a:r>
            <a:r>
              <a:rPr lang="nl-NL" sz="1400" dirty="0">
                <a:solidFill>
                  <a:srgbClr val="C00000"/>
                </a:solidFill>
                <a:latin typeface="Consolas" panose="020B0609020204030204" pitchFamily="49" charset="0"/>
              </a:rPr>
              <a:t>"Geef aantal gewerkte uren:"</a:t>
            </a:r>
            <a:r>
              <a:rPr lang="nl-NL" sz="1400" dirty="0">
                <a:solidFill>
                  <a:srgbClr val="000000"/>
                </a:solidFill>
                <a:latin typeface="Consolas" panose="020B0609020204030204" pitchFamily="49" charset="0"/>
              </a:rPr>
              <a:t>))</a:t>
            </a:r>
          </a:p>
          <a:p>
            <a:r>
              <a:rPr lang="nl-NL" sz="1400" dirty="0">
                <a:solidFill>
                  <a:srgbClr val="000000"/>
                </a:solidFill>
                <a:latin typeface="Consolas" panose="020B0609020204030204" pitchFamily="49" charset="0"/>
              </a:rPr>
              <a:t>y = </a:t>
            </a:r>
            <a:r>
              <a:rPr lang="nl-NL" sz="1400" dirty="0">
                <a:solidFill>
                  <a:srgbClr val="00B050"/>
                </a:solidFill>
                <a:latin typeface="Consolas" panose="020B0609020204030204" pitchFamily="49" charset="0"/>
              </a:rPr>
              <a:t>int</a:t>
            </a:r>
            <a:r>
              <a:rPr lang="nl-NL" sz="1400" dirty="0">
                <a:solidFill>
                  <a:srgbClr val="000000"/>
                </a:solidFill>
                <a:latin typeface="Consolas" panose="020B0609020204030204" pitchFamily="49" charset="0"/>
              </a:rPr>
              <a:t>(</a:t>
            </a:r>
            <a:r>
              <a:rPr lang="nl-NL" sz="1400" dirty="0">
                <a:solidFill>
                  <a:srgbClr val="00B050"/>
                </a:solidFill>
                <a:latin typeface="Consolas" panose="020B0609020204030204" pitchFamily="49" charset="0"/>
              </a:rPr>
              <a:t>input</a:t>
            </a:r>
            <a:r>
              <a:rPr lang="nl-NL" sz="1400" dirty="0">
                <a:solidFill>
                  <a:srgbClr val="000000"/>
                </a:solidFill>
                <a:latin typeface="Consolas" panose="020B0609020204030204" pitchFamily="49" charset="0"/>
              </a:rPr>
              <a:t>(</a:t>
            </a:r>
            <a:r>
              <a:rPr lang="nl-NL" sz="1400" dirty="0">
                <a:solidFill>
                  <a:srgbClr val="C00000"/>
                </a:solidFill>
                <a:latin typeface="Consolas" panose="020B0609020204030204" pitchFamily="49" charset="0"/>
              </a:rPr>
              <a:t>"Geef bedrag per uur:"</a:t>
            </a:r>
            <a:r>
              <a:rPr lang="nl-NL" sz="1400" dirty="0">
                <a:solidFill>
                  <a:srgbClr val="000000"/>
                </a:solidFill>
                <a:latin typeface="Consolas" panose="020B0609020204030204" pitchFamily="49" charset="0"/>
              </a:rPr>
              <a:t>))</a:t>
            </a:r>
          </a:p>
          <a:p>
            <a:r>
              <a:rPr lang="nl-NL" sz="1400" dirty="0" err="1">
                <a:solidFill>
                  <a:srgbClr val="000000"/>
                </a:solidFill>
                <a:latin typeface="Consolas" panose="020B0609020204030204" pitchFamily="49" charset="0"/>
              </a:rPr>
              <a:t>z</a:t>
            </a:r>
            <a:r>
              <a:rPr lang="nl-NL" sz="1400" dirty="0">
                <a:solidFill>
                  <a:srgbClr val="000000"/>
                </a:solidFill>
                <a:latin typeface="Consolas" panose="020B0609020204030204" pitchFamily="49" charset="0"/>
              </a:rPr>
              <a:t> = x * y</a:t>
            </a:r>
          </a:p>
          <a:p>
            <a:r>
              <a:rPr lang="nl-NL" sz="1400" dirty="0">
                <a:solidFill>
                  <a:srgbClr val="00B050"/>
                </a:solidFill>
                <a:latin typeface="Consolas" panose="020B0609020204030204" pitchFamily="49" charset="0"/>
              </a:rPr>
              <a:t>print</a:t>
            </a:r>
            <a:r>
              <a:rPr lang="nl-NL" sz="1400" dirty="0">
                <a:solidFill>
                  <a:srgbClr val="000000"/>
                </a:solidFill>
                <a:latin typeface="Consolas" panose="020B0609020204030204" pitchFamily="49" charset="0"/>
              </a:rPr>
              <a:t>(</a:t>
            </a:r>
            <a:r>
              <a:rPr lang="nl-NL" sz="1400" dirty="0">
                <a:solidFill>
                  <a:srgbClr val="C00000"/>
                </a:solidFill>
                <a:latin typeface="Consolas" panose="020B0609020204030204" pitchFamily="49" charset="0"/>
              </a:rPr>
              <a:t>"Het salaris bedraagt "</a:t>
            </a:r>
            <a:r>
              <a:rPr lang="nl-NL" sz="1400" dirty="0">
                <a:solidFill>
                  <a:srgbClr val="000000"/>
                </a:solidFill>
                <a:latin typeface="Consolas" panose="020B0609020204030204" pitchFamily="49" charset="0"/>
              </a:rPr>
              <a:t>, </a:t>
            </a:r>
            <a:r>
              <a:rPr lang="nl-NL" sz="1400" dirty="0" err="1">
                <a:solidFill>
                  <a:srgbClr val="000000"/>
                </a:solidFill>
                <a:latin typeface="Consolas" panose="020B0609020204030204" pitchFamily="49" charset="0"/>
              </a:rPr>
              <a:t>z</a:t>
            </a:r>
            <a:r>
              <a:rPr lang="nl-NL" sz="1400" dirty="0">
                <a:solidFill>
                  <a:srgbClr val="000000"/>
                </a:solidFill>
                <a:latin typeface="Consolas" panose="020B0609020204030204" pitchFamily="49" charset="0"/>
              </a:rPr>
              <a:t>, </a:t>
            </a:r>
            <a:r>
              <a:rPr lang="nl-NL" sz="1400" dirty="0">
                <a:solidFill>
                  <a:srgbClr val="C00000"/>
                </a:solidFill>
                <a:latin typeface="Consolas" panose="020B0609020204030204" pitchFamily="49" charset="0"/>
              </a:rPr>
              <a:t>"euro"</a:t>
            </a:r>
            <a:r>
              <a:rPr lang="nl-NL" sz="1400" dirty="0">
                <a:solidFill>
                  <a:srgbClr val="000000"/>
                </a:solidFill>
                <a:latin typeface="Consolas" panose="020B0609020204030204" pitchFamily="49" charset="0"/>
              </a:rPr>
              <a:t>)</a:t>
            </a:r>
            <a:endParaRPr lang="nl-NL" sz="1400" b="1" i="1" dirty="0">
              <a:solidFill>
                <a:srgbClr val="000000"/>
              </a:solidFill>
              <a:latin typeface="Consolas" panose="020B0609020204030204" pitchFamily="49" charset="0"/>
            </a:endParaRPr>
          </a:p>
        </p:txBody>
      </p:sp>
      <p:pic>
        <p:nvPicPr>
          <p:cNvPr id="23" name="Picture 22" descr="A picture containing drawing&#10;&#10;Description automatically generated">
            <a:extLst>
              <a:ext uri="{FF2B5EF4-FFF2-40B4-BE49-F238E27FC236}">
                <a16:creationId xmlns:a16="http://schemas.microsoft.com/office/drawing/2014/main" id="{BA3C4DE2-A9CC-4A82-8D94-239BC31C1CB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79071" y="2727099"/>
            <a:ext cx="767844" cy="859527"/>
          </a:xfrm>
          <a:prstGeom prst="rect">
            <a:avLst/>
          </a:prstGeom>
        </p:spPr>
      </p:pic>
    </p:spTree>
    <p:extLst>
      <p:ext uri="{BB962C8B-B14F-4D97-AF65-F5344CB8AC3E}">
        <p14:creationId xmlns:p14="http://schemas.microsoft.com/office/powerpoint/2010/main" val="36857634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9" grpId="0"/>
      <p:bldP spid="10" grpId="0"/>
      <p:bldP spid="11" grpId="0"/>
      <p:bldP spid="13" grpId="0" animBg="1"/>
      <p:bldP spid="14" grpId="0" animBg="1"/>
      <p:bldP spid="15" grpId="0" animBg="1"/>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2ADC8D12-5941-4295-97E9-7BF4F5AD63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229" y="739595"/>
            <a:ext cx="8805882" cy="5459647"/>
          </a:xfrm>
          <a:prstGeom prst="rect">
            <a:avLst/>
          </a:prstGeom>
        </p:spPr>
      </p:pic>
      <p:sp>
        <p:nvSpPr>
          <p:cNvPr id="5" name="TextBox 4">
            <a:extLst>
              <a:ext uri="{FF2B5EF4-FFF2-40B4-BE49-F238E27FC236}">
                <a16:creationId xmlns:a16="http://schemas.microsoft.com/office/drawing/2014/main" id="{B1DEA3B1-899A-4ACB-8D20-F47A6315CC93}"/>
              </a:ext>
            </a:extLst>
          </p:cNvPr>
          <p:cNvSpPr txBox="1"/>
          <p:nvPr/>
        </p:nvSpPr>
        <p:spPr>
          <a:xfrm>
            <a:off x="1043608" y="243992"/>
            <a:ext cx="5958682" cy="461665"/>
          </a:xfrm>
          <a:prstGeom prst="rect">
            <a:avLst/>
          </a:prstGeom>
          <a:noFill/>
        </p:spPr>
        <p:txBody>
          <a:bodyPr wrap="none" rtlCol="0">
            <a:spAutoFit/>
          </a:bodyPr>
          <a:lstStyle/>
          <a:p>
            <a:r>
              <a:rPr lang="fr-BE" sz="2400" b="1" dirty="0"/>
              <a:t>Most </a:t>
            </a:r>
            <a:r>
              <a:rPr lang="fr-BE" sz="2400" b="1" dirty="0" err="1"/>
              <a:t>popular</a:t>
            </a:r>
            <a:r>
              <a:rPr lang="fr-BE" sz="2400" b="1" dirty="0"/>
              <a:t> </a:t>
            </a:r>
            <a:r>
              <a:rPr lang="fr-BE" sz="2400" b="1" dirty="0" err="1"/>
              <a:t>coding</a:t>
            </a:r>
            <a:r>
              <a:rPr lang="fr-BE" sz="2400" b="1" dirty="0"/>
              <a:t> </a:t>
            </a:r>
            <a:r>
              <a:rPr lang="fr-BE" sz="2400" b="1" dirty="0" err="1"/>
              <a:t>languages</a:t>
            </a:r>
            <a:r>
              <a:rPr lang="fr-BE" sz="2400" b="1" dirty="0"/>
              <a:t> of 2019</a:t>
            </a:r>
            <a:endParaRPr lang="en-BE" sz="2400" b="1" dirty="0"/>
          </a:p>
        </p:txBody>
      </p:sp>
    </p:spTree>
    <p:extLst>
      <p:ext uri="{BB962C8B-B14F-4D97-AF65-F5344CB8AC3E}">
        <p14:creationId xmlns:p14="http://schemas.microsoft.com/office/powerpoint/2010/main" val="71707749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BA86ABE-E42E-4F90-9012-6E5459889736}"/>
              </a:ext>
            </a:extLst>
          </p:cNvPr>
          <p:cNvPicPr>
            <a:picLocks noChangeAspect="1"/>
          </p:cNvPicPr>
          <p:nvPr/>
        </p:nvPicPr>
        <p:blipFill>
          <a:blip r:embed="rId2"/>
          <a:stretch>
            <a:fillRect/>
          </a:stretch>
        </p:blipFill>
        <p:spPr>
          <a:xfrm>
            <a:off x="285750" y="793872"/>
            <a:ext cx="8572500" cy="4848225"/>
          </a:xfrm>
          <a:prstGeom prst="rect">
            <a:avLst/>
          </a:prstGeom>
        </p:spPr>
      </p:pic>
    </p:spTree>
    <p:extLst>
      <p:ext uri="{BB962C8B-B14F-4D97-AF65-F5344CB8AC3E}">
        <p14:creationId xmlns:p14="http://schemas.microsoft.com/office/powerpoint/2010/main" val="42173132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0141D-E0A7-6503-338F-EC77CC8C7726}"/>
              </a:ext>
            </a:extLst>
          </p:cNvPr>
          <p:cNvSpPr>
            <a:spLocks noGrp="1"/>
          </p:cNvSpPr>
          <p:nvPr>
            <p:ph type="title"/>
          </p:nvPr>
        </p:nvSpPr>
        <p:spPr>
          <a:xfrm>
            <a:off x="576000" y="1800000"/>
            <a:ext cx="8187000" cy="2386801"/>
          </a:xfrm>
        </p:spPr>
        <p:txBody>
          <a:bodyPr/>
          <a:lstStyle/>
          <a:p>
            <a:r>
              <a:rPr lang="en-GB" dirty="0"/>
              <a:t>Wat </a:t>
            </a:r>
            <a:r>
              <a:rPr lang="en-GB" dirty="0" err="1"/>
              <a:t>kan</a:t>
            </a:r>
            <a:r>
              <a:rPr lang="en-GB" dirty="0"/>
              <a:t> </a:t>
            </a:r>
            <a:r>
              <a:rPr lang="en-GB" dirty="0" err="1"/>
              <a:t>ik</a:t>
            </a:r>
            <a:r>
              <a:rPr lang="en-GB" dirty="0"/>
              <a:t> met </a:t>
            </a:r>
            <a:r>
              <a:rPr lang="en-GB" dirty="0" err="1"/>
              <a:t>mijn</a:t>
            </a:r>
            <a:r>
              <a:rPr lang="en-GB" dirty="0"/>
              <a:t> </a:t>
            </a:r>
            <a:r>
              <a:rPr lang="en-GB" dirty="0" err="1"/>
              <a:t>kennis</a:t>
            </a:r>
            <a:r>
              <a:rPr lang="en-GB" dirty="0"/>
              <a:t> </a:t>
            </a:r>
            <a:r>
              <a:rPr lang="en-GB" dirty="0" err="1"/>
              <a:t>aanvangen</a:t>
            </a:r>
            <a:r>
              <a:rPr lang="en-GB" dirty="0"/>
              <a:t> </a:t>
            </a:r>
            <a:r>
              <a:rPr lang="en-GB" dirty="0" err="1"/>
              <a:t>na</a:t>
            </a:r>
            <a:r>
              <a:rPr lang="en-GB" dirty="0"/>
              <a:t> </a:t>
            </a:r>
            <a:r>
              <a:rPr lang="en-GB" dirty="0" err="1"/>
              <a:t>deze</a:t>
            </a:r>
            <a:r>
              <a:rPr lang="en-GB" dirty="0"/>
              <a:t> cursus? </a:t>
            </a:r>
            <a:endParaRPr lang="en-BE" dirty="0"/>
          </a:p>
        </p:txBody>
      </p:sp>
    </p:spTree>
    <p:extLst>
      <p:ext uri="{BB962C8B-B14F-4D97-AF65-F5344CB8AC3E}">
        <p14:creationId xmlns:p14="http://schemas.microsoft.com/office/powerpoint/2010/main" val="144115952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tekst 6"/>
          <p:cNvSpPr>
            <a:spLocks noGrp="1"/>
          </p:cNvSpPr>
          <p:nvPr>
            <p:ph type="body" idx="1"/>
          </p:nvPr>
        </p:nvSpPr>
        <p:spPr>
          <a:xfrm>
            <a:off x="540000" y="188640"/>
            <a:ext cx="4040188" cy="639762"/>
          </a:xfrm>
        </p:spPr>
        <p:txBody>
          <a:bodyPr/>
          <a:lstStyle/>
          <a:p>
            <a:r>
              <a:rPr lang="nl-BE" dirty="0"/>
              <a:t>Programming</a:t>
            </a:r>
          </a:p>
        </p:txBody>
      </p:sp>
      <p:sp>
        <p:nvSpPr>
          <p:cNvPr id="3" name="Tijdelijke aanduiding voor inhoud 2"/>
          <p:cNvSpPr>
            <a:spLocks noGrp="1"/>
          </p:cNvSpPr>
          <p:nvPr>
            <p:ph sz="half" idx="2"/>
          </p:nvPr>
        </p:nvSpPr>
        <p:spPr/>
        <p:txBody>
          <a:bodyPr>
            <a:normAutofit fontScale="92500" lnSpcReduction="20000"/>
          </a:bodyPr>
          <a:lstStyle/>
          <a:p>
            <a:endParaRPr lang="nl-BE" dirty="0"/>
          </a:p>
          <a:p>
            <a:endParaRPr lang="nl-BE" dirty="0"/>
          </a:p>
          <a:p>
            <a:endParaRPr lang="nl-BE" dirty="0"/>
          </a:p>
          <a:p>
            <a:endParaRPr lang="nl-BE" dirty="0"/>
          </a:p>
          <a:p>
            <a:endParaRPr lang="nl-BE" dirty="0"/>
          </a:p>
          <a:p>
            <a:endParaRPr lang="nl-BE" dirty="0"/>
          </a:p>
          <a:p>
            <a:endParaRPr lang="nl-BE" dirty="0"/>
          </a:p>
          <a:p>
            <a:endParaRPr lang="nl-BE" dirty="0"/>
          </a:p>
          <a:p>
            <a:r>
              <a:rPr lang="nl-BE" dirty="0"/>
              <a:t>Eenvoudige software</a:t>
            </a:r>
          </a:p>
          <a:p>
            <a:endParaRPr lang="nl-BE" dirty="0"/>
          </a:p>
          <a:p>
            <a:endParaRPr lang="nl-BE" dirty="0"/>
          </a:p>
          <a:p>
            <a:endParaRPr lang="nl-BE" dirty="0"/>
          </a:p>
          <a:p>
            <a:endParaRPr lang="nl-BE" dirty="0"/>
          </a:p>
          <a:p>
            <a:endParaRPr lang="nl-BE" dirty="0"/>
          </a:p>
          <a:p>
            <a:endParaRPr lang="nl-BE" dirty="0"/>
          </a:p>
          <a:p>
            <a:endParaRPr lang="nl-BE" dirty="0"/>
          </a:p>
        </p:txBody>
      </p:sp>
      <p:sp>
        <p:nvSpPr>
          <p:cNvPr id="8" name="Tijdelijke aanduiding voor tekst 7"/>
          <p:cNvSpPr>
            <a:spLocks noGrp="1"/>
          </p:cNvSpPr>
          <p:nvPr>
            <p:ph type="body" sz="quarter" idx="3"/>
          </p:nvPr>
        </p:nvSpPr>
        <p:spPr>
          <a:xfrm>
            <a:off x="4824000" y="188640"/>
            <a:ext cx="4039200" cy="639762"/>
          </a:xfrm>
        </p:spPr>
        <p:txBody>
          <a:bodyPr/>
          <a:lstStyle/>
          <a:p>
            <a:r>
              <a:rPr lang="nl-BE" dirty="0"/>
              <a:t>Software engineering</a:t>
            </a:r>
          </a:p>
        </p:txBody>
      </p:sp>
      <p:sp>
        <p:nvSpPr>
          <p:cNvPr id="9" name="Tijdelijke aanduiding voor inhoud 8"/>
          <p:cNvSpPr>
            <a:spLocks noGrp="1"/>
          </p:cNvSpPr>
          <p:nvPr>
            <p:ph sz="quarter" idx="4"/>
          </p:nvPr>
        </p:nvSpPr>
        <p:spPr/>
        <p:txBody>
          <a:bodyPr>
            <a:normAutofit fontScale="92500" lnSpcReduction="20000"/>
          </a:bodyPr>
          <a:lstStyle/>
          <a:p>
            <a:endParaRPr lang="nl-BE" dirty="0"/>
          </a:p>
          <a:p>
            <a:endParaRPr lang="nl-BE" dirty="0"/>
          </a:p>
          <a:p>
            <a:endParaRPr lang="nl-BE" dirty="0"/>
          </a:p>
          <a:p>
            <a:endParaRPr lang="nl-BE" dirty="0"/>
          </a:p>
          <a:p>
            <a:endParaRPr lang="nl-BE" dirty="0"/>
          </a:p>
          <a:p>
            <a:endParaRPr lang="nl-BE" dirty="0"/>
          </a:p>
          <a:p>
            <a:endParaRPr lang="nl-BE" dirty="0"/>
          </a:p>
          <a:p>
            <a:endParaRPr lang="nl-BE" dirty="0"/>
          </a:p>
          <a:p>
            <a:r>
              <a:rPr lang="nl-BE" dirty="0"/>
              <a:t>Complexe software</a:t>
            </a:r>
          </a:p>
        </p:txBody>
      </p:sp>
      <p:pic>
        <p:nvPicPr>
          <p:cNvPr id="10" name="Afbeelding 9"/>
          <p:cNvPicPr>
            <a:picLocks noChangeAspect="1"/>
          </p:cNvPicPr>
          <p:nvPr/>
        </p:nvPicPr>
        <p:blipFill>
          <a:blip r:embed="rId2"/>
          <a:stretch>
            <a:fillRect/>
          </a:stretch>
        </p:blipFill>
        <p:spPr>
          <a:xfrm>
            <a:off x="155195" y="883877"/>
            <a:ext cx="3679172" cy="4589356"/>
          </a:xfrm>
          <a:prstGeom prst="rect">
            <a:avLst/>
          </a:prstGeom>
        </p:spPr>
      </p:pic>
      <p:pic>
        <p:nvPicPr>
          <p:cNvPr id="5122" name="Picture 2" descr="http://blog.ae.be/wp-content/uploads/2014/12/shutterstock_18981122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8173" y="883876"/>
            <a:ext cx="3707808" cy="1380910"/>
          </a:xfrm>
          <a:prstGeom prst="rect">
            <a:avLst/>
          </a:prstGeom>
          <a:noFill/>
          <a:extLst>
            <a:ext uri="{909E8E84-426E-40DD-AFC4-6F175D3DCCD1}">
              <a14:hiddenFill xmlns:a14="http://schemas.microsoft.com/office/drawing/2010/main">
                <a:solidFill>
                  <a:srgbClr val="FFFFFF"/>
                </a:solidFill>
              </a14:hiddenFill>
            </a:ext>
          </a:extLst>
        </p:spPr>
      </p:pic>
      <p:pic>
        <p:nvPicPr>
          <p:cNvPr id="12" name="Afbeelding 11"/>
          <p:cNvPicPr>
            <a:picLocks noChangeAspect="1"/>
          </p:cNvPicPr>
          <p:nvPr/>
        </p:nvPicPr>
        <p:blipFill>
          <a:blip r:embed="rId2"/>
          <a:stretch>
            <a:fillRect/>
          </a:stretch>
        </p:blipFill>
        <p:spPr>
          <a:xfrm>
            <a:off x="4688171" y="4221088"/>
            <a:ext cx="3707017" cy="1252144"/>
          </a:xfrm>
          <a:prstGeom prst="rect">
            <a:avLst/>
          </a:prstGeom>
        </p:spPr>
      </p:pic>
      <p:pic>
        <p:nvPicPr>
          <p:cNvPr id="11" name="Afbeelding 10"/>
          <p:cNvPicPr>
            <a:picLocks noChangeAspect="1"/>
          </p:cNvPicPr>
          <p:nvPr/>
        </p:nvPicPr>
        <p:blipFill>
          <a:blip r:embed="rId4"/>
          <a:stretch>
            <a:fillRect/>
          </a:stretch>
        </p:blipFill>
        <p:spPr>
          <a:xfrm>
            <a:off x="4688171" y="2388792"/>
            <a:ext cx="3707017" cy="1715463"/>
          </a:xfrm>
          <a:prstGeom prst="rect">
            <a:avLst/>
          </a:prstGeom>
        </p:spPr>
      </p:pic>
    </p:spTree>
    <p:extLst>
      <p:ext uri="{BB962C8B-B14F-4D97-AF65-F5344CB8AC3E}">
        <p14:creationId xmlns:p14="http://schemas.microsoft.com/office/powerpoint/2010/main" val="1375716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3" grpId="0" build="p"/>
      <p:bldP spid="8" grpId="0" build="p"/>
      <p:bldP spid="9"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close up of a logo&#10;&#10;Description automatically generated">
            <a:extLst>
              <a:ext uri="{FF2B5EF4-FFF2-40B4-BE49-F238E27FC236}">
                <a16:creationId xmlns:a16="http://schemas.microsoft.com/office/drawing/2014/main" id="{9E5A8B46-E166-498D-A8C7-192BD0DDC4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18129" y="79793"/>
            <a:ext cx="2270422" cy="1233925"/>
          </a:xfrm>
          <a:prstGeom prst="rect">
            <a:avLst/>
          </a:prstGeom>
        </p:spPr>
      </p:pic>
      <p:pic>
        <p:nvPicPr>
          <p:cNvPr id="4" name="Picture 3">
            <a:extLst>
              <a:ext uri="{FF2B5EF4-FFF2-40B4-BE49-F238E27FC236}">
                <a16:creationId xmlns:a16="http://schemas.microsoft.com/office/drawing/2014/main" id="{BEAF5751-0C0D-4D67-AB57-78DFA60B3AF8}"/>
              </a:ext>
            </a:extLst>
          </p:cNvPr>
          <p:cNvPicPr>
            <a:picLocks noChangeAspect="1"/>
          </p:cNvPicPr>
          <p:nvPr/>
        </p:nvPicPr>
        <p:blipFill>
          <a:blip r:embed="rId3"/>
          <a:stretch>
            <a:fillRect/>
          </a:stretch>
        </p:blipFill>
        <p:spPr>
          <a:xfrm>
            <a:off x="3131840" y="1693623"/>
            <a:ext cx="3633746" cy="3067116"/>
          </a:xfrm>
          <a:prstGeom prst="rect">
            <a:avLst/>
          </a:prstGeom>
        </p:spPr>
      </p:pic>
      <p:pic>
        <p:nvPicPr>
          <p:cNvPr id="5" name="Afbeelding 3">
            <a:extLst>
              <a:ext uri="{FF2B5EF4-FFF2-40B4-BE49-F238E27FC236}">
                <a16:creationId xmlns:a16="http://schemas.microsoft.com/office/drawing/2014/main" id="{7FBDB970-46C1-473B-BD6A-1D26DC9242CE}"/>
              </a:ext>
            </a:extLst>
          </p:cNvPr>
          <p:cNvPicPr>
            <a:picLocks noChangeAspect="1"/>
          </p:cNvPicPr>
          <p:nvPr/>
        </p:nvPicPr>
        <p:blipFill>
          <a:blip r:embed="rId4"/>
          <a:stretch>
            <a:fillRect/>
          </a:stretch>
        </p:blipFill>
        <p:spPr>
          <a:xfrm>
            <a:off x="824249" y="116632"/>
            <a:ext cx="1659519" cy="972822"/>
          </a:xfrm>
          <a:prstGeom prst="rect">
            <a:avLst/>
          </a:prstGeom>
        </p:spPr>
      </p:pic>
      <p:pic>
        <p:nvPicPr>
          <p:cNvPr id="6" name="Afbeelding 7">
            <a:extLst>
              <a:ext uri="{FF2B5EF4-FFF2-40B4-BE49-F238E27FC236}">
                <a16:creationId xmlns:a16="http://schemas.microsoft.com/office/drawing/2014/main" id="{8BD9C704-22A8-41CE-8C81-4125A5AFBF2A}"/>
              </a:ext>
            </a:extLst>
          </p:cNvPr>
          <p:cNvPicPr>
            <a:picLocks noChangeAspect="1"/>
          </p:cNvPicPr>
          <p:nvPr/>
        </p:nvPicPr>
        <p:blipFill>
          <a:blip r:embed="rId5"/>
          <a:stretch>
            <a:fillRect/>
          </a:stretch>
        </p:blipFill>
        <p:spPr>
          <a:xfrm>
            <a:off x="348342" y="5207644"/>
            <a:ext cx="1245518" cy="953600"/>
          </a:xfrm>
          <a:prstGeom prst="rect">
            <a:avLst/>
          </a:prstGeom>
        </p:spPr>
      </p:pic>
      <p:pic>
        <p:nvPicPr>
          <p:cNvPr id="7" name="Afbeelding 8">
            <a:extLst>
              <a:ext uri="{FF2B5EF4-FFF2-40B4-BE49-F238E27FC236}">
                <a16:creationId xmlns:a16="http://schemas.microsoft.com/office/drawing/2014/main" id="{09522CFF-50C0-4939-A259-F91D114C795D}"/>
              </a:ext>
            </a:extLst>
          </p:cNvPr>
          <p:cNvPicPr>
            <a:picLocks noChangeAspect="1"/>
          </p:cNvPicPr>
          <p:nvPr/>
        </p:nvPicPr>
        <p:blipFill>
          <a:blip r:embed="rId6"/>
          <a:stretch>
            <a:fillRect/>
          </a:stretch>
        </p:blipFill>
        <p:spPr>
          <a:xfrm>
            <a:off x="4568230" y="5327213"/>
            <a:ext cx="1252057" cy="834031"/>
          </a:xfrm>
          <a:prstGeom prst="rect">
            <a:avLst/>
          </a:prstGeom>
        </p:spPr>
      </p:pic>
      <p:sp>
        <p:nvSpPr>
          <p:cNvPr id="8" name="PIJL-OMLAAG 9">
            <a:extLst>
              <a:ext uri="{FF2B5EF4-FFF2-40B4-BE49-F238E27FC236}">
                <a16:creationId xmlns:a16="http://schemas.microsoft.com/office/drawing/2014/main" id="{BF8BC5DD-50F0-4B0A-BE03-E43E6B48BACD}"/>
              </a:ext>
            </a:extLst>
          </p:cNvPr>
          <p:cNvSpPr/>
          <p:nvPr/>
        </p:nvSpPr>
        <p:spPr>
          <a:xfrm>
            <a:off x="1187624" y="4797152"/>
            <a:ext cx="864096" cy="432048"/>
          </a:xfrm>
          <a:prstGeom prst="down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PIJL-OMLAAG 10">
            <a:extLst>
              <a:ext uri="{FF2B5EF4-FFF2-40B4-BE49-F238E27FC236}">
                <a16:creationId xmlns:a16="http://schemas.microsoft.com/office/drawing/2014/main" id="{423E983C-B0DA-4BD6-940D-C006D2AFA4CE}"/>
              </a:ext>
            </a:extLst>
          </p:cNvPr>
          <p:cNvSpPr/>
          <p:nvPr/>
        </p:nvSpPr>
        <p:spPr>
          <a:xfrm>
            <a:off x="4819440" y="4807956"/>
            <a:ext cx="864096" cy="432048"/>
          </a:xfrm>
          <a:prstGeom prst="down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0" name="Afbeelding 15">
            <a:extLst>
              <a:ext uri="{FF2B5EF4-FFF2-40B4-BE49-F238E27FC236}">
                <a16:creationId xmlns:a16="http://schemas.microsoft.com/office/drawing/2014/main" id="{08442FB9-D08C-40CB-B464-F50D77451E2B}"/>
              </a:ext>
            </a:extLst>
          </p:cNvPr>
          <p:cNvPicPr>
            <a:picLocks noChangeAspect="1"/>
          </p:cNvPicPr>
          <p:nvPr/>
        </p:nvPicPr>
        <p:blipFill>
          <a:blip r:embed="rId7"/>
          <a:stretch>
            <a:fillRect/>
          </a:stretch>
        </p:blipFill>
        <p:spPr>
          <a:xfrm>
            <a:off x="107504" y="1635806"/>
            <a:ext cx="3024336" cy="3067940"/>
          </a:xfrm>
          <a:prstGeom prst="rect">
            <a:avLst/>
          </a:prstGeom>
        </p:spPr>
      </p:pic>
      <p:cxnSp>
        <p:nvCxnSpPr>
          <p:cNvPr id="11" name="Rechte verbindingslijn 17">
            <a:extLst>
              <a:ext uri="{FF2B5EF4-FFF2-40B4-BE49-F238E27FC236}">
                <a16:creationId xmlns:a16="http://schemas.microsoft.com/office/drawing/2014/main" id="{6A4C04E2-FC92-4B0D-AE65-C933E9647F31}"/>
              </a:ext>
            </a:extLst>
          </p:cNvPr>
          <p:cNvCxnSpPr/>
          <p:nvPr/>
        </p:nvCxnSpPr>
        <p:spPr>
          <a:xfrm>
            <a:off x="6876256" y="188640"/>
            <a:ext cx="0" cy="598960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2" name="Tekstvak 12">
            <a:extLst>
              <a:ext uri="{FF2B5EF4-FFF2-40B4-BE49-F238E27FC236}">
                <a16:creationId xmlns:a16="http://schemas.microsoft.com/office/drawing/2014/main" id="{7A07F0C3-FDEB-4DBD-801A-EA9557438934}"/>
              </a:ext>
            </a:extLst>
          </p:cNvPr>
          <p:cNvSpPr txBox="1"/>
          <p:nvPr/>
        </p:nvSpPr>
        <p:spPr>
          <a:xfrm>
            <a:off x="6979395" y="560519"/>
            <a:ext cx="2129109" cy="369332"/>
          </a:xfrm>
          <a:prstGeom prst="rect">
            <a:avLst/>
          </a:prstGeom>
          <a:noFill/>
        </p:spPr>
        <p:txBody>
          <a:bodyPr wrap="none" rtlCol="0">
            <a:spAutoFit/>
          </a:bodyPr>
          <a:lstStyle/>
          <a:p>
            <a:r>
              <a:rPr lang="nl-BE" dirty="0">
                <a:latin typeface="Aharoni" panose="02010803020104030203" pitchFamily="2" charset="-79"/>
                <a:cs typeface="Aharoni" panose="02010803020104030203" pitchFamily="2" charset="-79"/>
              </a:rPr>
              <a:t>programmeertaal</a:t>
            </a:r>
          </a:p>
        </p:txBody>
      </p:sp>
      <p:cxnSp>
        <p:nvCxnSpPr>
          <p:cNvPr id="13" name="Rechte verbindingslijn 14">
            <a:extLst>
              <a:ext uri="{FF2B5EF4-FFF2-40B4-BE49-F238E27FC236}">
                <a16:creationId xmlns:a16="http://schemas.microsoft.com/office/drawing/2014/main" id="{AFD64F77-E8B4-4C28-9087-35F30FBDF456}"/>
              </a:ext>
            </a:extLst>
          </p:cNvPr>
          <p:cNvCxnSpPr/>
          <p:nvPr/>
        </p:nvCxnSpPr>
        <p:spPr>
          <a:xfrm>
            <a:off x="3275856" y="175699"/>
            <a:ext cx="0" cy="598960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4" name="Tekstvak 18">
            <a:extLst>
              <a:ext uri="{FF2B5EF4-FFF2-40B4-BE49-F238E27FC236}">
                <a16:creationId xmlns:a16="http://schemas.microsoft.com/office/drawing/2014/main" id="{778EDDA6-19BE-46AC-BF1C-24C0DFB576AC}"/>
              </a:ext>
            </a:extLst>
          </p:cNvPr>
          <p:cNvSpPr txBox="1"/>
          <p:nvPr/>
        </p:nvSpPr>
        <p:spPr>
          <a:xfrm>
            <a:off x="7262032" y="2494637"/>
            <a:ext cx="1558440" cy="646331"/>
          </a:xfrm>
          <a:prstGeom prst="rect">
            <a:avLst/>
          </a:prstGeom>
          <a:noFill/>
        </p:spPr>
        <p:txBody>
          <a:bodyPr wrap="none" rtlCol="0">
            <a:spAutoFit/>
          </a:bodyPr>
          <a:lstStyle/>
          <a:p>
            <a:pPr algn="ctr"/>
            <a:r>
              <a:rPr lang="nl-BE" dirty="0">
                <a:latin typeface="Aharoni" panose="02010803020104030203" pitchFamily="2" charset="-79"/>
                <a:cs typeface="Aharoni" panose="02010803020104030203" pitchFamily="2" charset="-79"/>
              </a:rPr>
              <a:t>Software</a:t>
            </a:r>
          </a:p>
          <a:p>
            <a:pPr algn="ctr"/>
            <a:r>
              <a:rPr lang="nl-BE" dirty="0">
                <a:latin typeface="Aharoni" panose="02010803020104030203" pitchFamily="2" charset="-79"/>
                <a:cs typeface="Aharoni" panose="02010803020104030203" pitchFamily="2" charset="-79"/>
              </a:rPr>
              <a:t>ontwikkelen</a:t>
            </a:r>
          </a:p>
        </p:txBody>
      </p:sp>
      <p:sp>
        <p:nvSpPr>
          <p:cNvPr id="15" name="Tekstvak 19">
            <a:extLst>
              <a:ext uri="{FF2B5EF4-FFF2-40B4-BE49-F238E27FC236}">
                <a16:creationId xmlns:a16="http://schemas.microsoft.com/office/drawing/2014/main" id="{0C640396-2848-440A-86C2-83A06D4836B1}"/>
              </a:ext>
            </a:extLst>
          </p:cNvPr>
          <p:cNvSpPr txBox="1"/>
          <p:nvPr/>
        </p:nvSpPr>
        <p:spPr>
          <a:xfrm>
            <a:off x="7427141" y="5373216"/>
            <a:ext cx="1228221" cy="646331"/>
          </a:xfrm>
          <a:prstGeom prst="rect">
            <a:avLst/>
          </a:prstGeom>
          <a:noFill/>
        </p:spPr>
        <p:txBody>
          <a:bodyPr wrap="none" rtlCol="0">
            <a:spAutoFit/>
          </a:bodyPr>
          <a:lstStyle/>
          <a:p>
            <a:pPr algn="ctr"/>
            <a:r>
              <a:rPr lang="nl-BE" dirty="0">
                <a:latin typeface="Aharoni" panose="02010803020104030203" pitchFamily="2" charset="-79"/>
                <a:cs typeface="Aharoni" panose="02010803020104030203" pitchFamily="2" charset="-79"/>
              </a:rPr>
              <a:t>Software</a:t>
            </a:r>
          </a:p>
          <a:p>
            <a:pPr algn="ctr"/>
            <a:r>
              <a:rPr lang="nl-BE" dirty="0">
                <a:latin typeface="Aharoni" panose="02010803020104030203" pitchFamily="2" charset="-79"/>
                <a:cs typeface="Aharoni" panose="02010803020104030203" pitchFamily="2" charset="-79"/>
              </a:rPr>
              <a:t>uitvoeren</a:t>
            </a:r>
          </a:p>
        </p:txBody>
      </p:sp>
      <p:sp>
        <p:nvSpPr>
          <p:cNvPr id="16" name="Stroomdiagram: Verzamelen 20">
            <a:extLst>
              <a:ext uri="{FF2B5EF4-FFF2-40B4-BE49-F238E27FC236}">
                <a16:creationId xmlns:a16="http://schemas.microsoft.com/office/drawing/2014/main" id="{258B6DEB-14EF-478F-B666-68456F55698A}"/>
              </a:ext>
            </a:extLst>
          </p:cNvPr>
          <p:cNvSpPr/>
          <p:nvPr/>
        </p:nvSpPr>
        <p:spPr>
          <a:xfrm>
            <a:off x="4819440" y="1196752"/>
            <a:ext cx="864096" cy="367046"/>
          </a:xfrm>
          <a:prstGeom prst="flowChartCollate">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7" name="Stroomdiagram: Verzamelen 21">
            <a:extLst>
              <a:ext uri="{FF2B5EF4-FFF2-40B4-BE49-F238E27FC236}">
                <a16:creationId xmlns:a16="http://schemas.microsoft.com/office/drawing/2014/main" id="{4FB66A48-4232-4A6F-83CD-E2728245CAAC}"/>
              </a:ext>
            </a:extLst>
          </p:cNvPr>
          <p:cNvSpPr/>
          <p:nvPr/>
        </p:nvSpPr>
        <p:spPr>
          <a:xfrm>
            <a:off x="1259632" y="1196752"/>
            <a:ext cx="864096" cy="367046"/>
          </a:xfrm>
          <a:prstGeom prst="flowChartCollate">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pic>
        <p:nvPicPr>
          <p:cNvPr id="18" name="Afbeelding 22">
            <a:extLst>
              <a:ext uri="{FF2B5EF4-FFF2-40B4-BE49-F238E27FC236}">
                <a16:creationId xmlns:a16="http://schemas.microsoft.com/office/drawing/2014/main" id="{FE6C3873-491E-416B-AFB0-D66DE2E1B212}"/>
              </a:ext>
            </a:extLst>
          </p:cNvPr>
          <p:cNvPicPr>
            <a:picLocks noChangeAspect="1"/>
          </p:cNvPicPr>
          <p:nvPr/>
        </p:nvPicPr>
        <p:blipFill>
          <a:blip r:embed="rId8"/>
          <a:stretch>
            <a:fillRect/>
          </a:stretch>
        </p:blipFill>
        <p:spPr>
          <a:xfrm>
            <a:off x="1873524" y="5150032"/>
            <a:ext cx="894098" cy="1028213"/>
          </a:xfrm>
          <a:prstGeom prst="rect">
            <a:avLst/>
          </a:prstGeom>
        </p:spPr>
      </p:pic>
    </p:spTree>
    <p:extLst>
      <p:ext uri="{BB962C8B-B14F-4D97-AF65-F5344CB8AC3E}">
        <p14:creationId xmlns:p14="http://schemas.microsoft.com/office/powerpoint/2010/main" val="418082108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F3016028-A47B-4A5D-A25E-8BC426E4F38F}"/>
              </a:ext>
            </a:extLst>
          </p:cNvPr>
          <p:cNvPicPr>
            <a:picLocks noChangeAspect="1"/>
          </p:cNvPicPr>
          <p:nvPr/>
        </p:nvPicPr>
        <p:blipFill>
          <a:blip r:embed="rId2"/>
          <a:stretch>
            <a:fillRect/>
          </a:stretch>
        </p:blipFill>
        <p:spPr>
          <a:xfrm>
            <a:off x="824249" y="116632"/>
            <a:ext cx="1659519" cy="972822"/>
          </a:xfrm>
          <a:prstGeom prst="rect">
            <a:avLst/>
          </a:prstGeom>
        </p:spPr>
      </p:pic>
      <p:pic>
        <p:nvPicPr>
          <p:cNvPr id="5" name="Afbeelding 8">
            <a:extLst>
              <a:ext uri="{FF2B5EF4-FFF2-40B4-BE49-F238E27FC236}">
                <a16:creationId xmlns:a16="http://schemas.microsoft.com/office/drawing/2014/main" id="{943AE590-04F9-41BD-8743-CFEC98A659FA}"/>
              </a:ext>
            </a:extLst>
          </p:cNvPr>
          <p:cNvPicPr>
            <a:picLocks noChangeAspect="1"/>
          </p:cNvPicPr>
          <p:nvPr/>
        </p:nvPicPr>
        <p:blipFill>
          <a:blip r:embed="rId3"/>
          <a:stretch>
            <a:fillRect/>
          </a:stretch>
        </p:blipFill>
        <p:spPr>
          <a:xfrm>
            <a:off x="4599334" y="4879151"/>
            <a:ext cx="1484441" cy="988829"/>
          </a:xfrm>
          <a:prstGeom prst="rect">
            <a:avLst/>
          </a:prstGeom>
        </p:spPr>
      </p:pic>
      <p:sp>
        <p:nvSpPr>
          <p:cNvPr id="6" name="PIJL-OMLAAG 9">
            <a:extLst>
              <a:ext uri="{FF2B5EF4-FFF2-40B4-BE49-F238E27FC236}">
                <a16:creationId xmlns:a16="http://schemas.microsoft.com/office/drawing/2014/main" id="{1B4CA3C4-BB38-479E-9E1A-9DAB5E750713}"/>
              </a:ext>
            </a:extLst>
          </p:cNvPr>
          <p:cNvSpPr/>
          <p:nvPr/>
        </p:nvSpPr>
        <p:spPr>
          <a:xfrm>
            <a:off x="1187624" y="4136430"/>
            <a:ext cx="864096" cy="432048"/>
          </a:xfrm>
          <a:prstGeom prst="down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PIJL-OMLAAG 10">
            <a:extLst>
              <a:ext uri="{FF2B5EF4-FFF2-40B4-BE49-F238E27FC236}">
                <a16:creationId xmlns:a16="http://schemas.microsoft.com/office/drawing/2014/main" id="{BF3E9BBC-514D-41AB-AFFE-22D16DDEF6ED}"/>
              </a:ext>
            </a:extLst>
          </p:cNvPr>
          <p:cNvSpPr/>
          <p:nvPr/>
        </p:nvSpPr>
        <p:spPr>
          <a:xfrm>
            <a:off x="4891448" y="4136430"/>
            <a:ext cx="864096" cy="432048"/>
          </a:xfrm>
          <a:prstGeom prst="down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8" name="Rechte verbindingslijn 14">
            <a:extLst>
              <a:ext uri="{FF2B5EF4-FFF2-40B4-BE49-F238E27FC236}">
                <a16:creationId xmlns:a16="http://schemas.microsoft.com/office/drawing/2014/main" id="{0AE9DF5B-56EE-46A6-B7A4-BBB2DAE025AC}"/>
              </a:ext>
            </a:extLst>
          </p:cNvPr>
          <p:cNvCxnSpPr/>
          <p:nvPr/>
        </p:nvCxnSpPr>
        <p:spPr>
          <a:xfrm>
            <a:off x="3347864" y="175699"/>
            <a:ext cx="0" cy="598960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 name="Rechte verbindingslijn 17">
            <a:extLst>
              <a:ext uri="{FF2B5EF4-FFF2-40B4-BE49-F238E27FC236}">
                <a16:creationId xmlns:a16="http://schemas.microsoft.com/office/drawing/2014/main" id="{D45FABA7-AF02-4350-962F-CA20E62804C6}"/>
              </a:ext>
            </a:extLst>
          </p:cNvPr>
          <p:cNvCxnSpPr/>
          <p:nvPr/>
        </p:nvCxnSpPr>
        <p:spPr>
          <a:xfrm>
            <a:off x="7020272" y="188640"/>
            <a:ext cx="0" cy="598960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0" name="Tekstvak 12">
            <a:extLst>
              <a:ext uri="{FF2B5EF4-FFF2-40B4-BE49-F238E27FC236}">
                <a16:creationId xmlns:a16="http://schemas.microsoft.com/office/drawing/2014/main" id="{49AE6FCA-E051-4885-9878-E950C82E6F77}"/>
              </a:ext>
            </a:extLst>
          </p:cNvPr>
          <p:cNvSpPr txBox="1"/>
          <p:nvPr/>
        </p:nvSpPr>
        <p:spPr>
          <a:xfrm>
            <a:off x="7051403" y="560519"/>
            <a:ext cx="2129109" cy="369332"/>
          </a:xfrm>
          <a:prstGeom prst="rect">
            <a:avLst/>
          </a:prstGeom>
          <a:noFill/>
        </p:spPr>
        <p:txBody>
          <a:bodyPr wrap="none" rtlCol="0">
            <a:spAutoFit/>
          </a:bodyPr>
          <a:lstStyle/>
          <a:p>
            <a:r>
              <a:rPr lang="nl-BE" dirty="0">
                <a:latin typeface="Aharoni" panose="02010803020104030203" pitchFamily="2" charset="-79"/>
                <a:cs typeface="Aharoni" panose="02010803020104030203" pitchFamily="2" charset="-79"/>
              </a:rPr>
              <a:t>programmeertaal</a:t>
            </a:r>
          </a:p>
        </p:txBody>
      </p:sp>
      <p:sp>
        <p:nvSpPr>
          <p:cNvPr id="11" name="Tekstvak 18">
            <a:extLst>
              <a:ext uri="{FF2B5EF4-FFF2-40B4-BE49-F238E27FC236}">
                <a16:creationId xmlns:a16="http://schemas.microsoft.com/office/drawing/2014/main" id="{20AF3803-C928-48C3-A886-91F43A75928D}"/>
              </a:ext>
            </a:extLst>
          </p:cNvPr>
          <p:cNvSpPr txBox="1"/>
          <p:nvPr/>
        </p:nvSpPr>
        <p:spPr>
          <a:xfrm>
            <a:off x="7211431" y="2782669"/>
            <a:ext cx="1705915" cy="646331"/>
          </a:xfrm>
          <a:prstGeom prst="rect">
            <a:avLst/>
          </a:prstGeom>
          <a:noFill/>
        </p:spPr>
        <p:txBody>
          <a:bodyPr wrap="none" rtlCol="0">
            <a:spAutoFit/>
          </a:bodyPr>
          <a:lstStyle/>
          <a:p>
            <a:pPr algn="ctr"/>
            <a:r>
              <a:rPr lang="nl-BE" dirty="0">
                <a:latin typeface="Aharoni" panose="02010803020104030203" pitchFamily="2" charset="-79"/>
                <a:cs typeface="Aharoni" panose="02010803020104030203" pitchFamily="2" charset="-79"/>
              </a:rPr>
              <a:t>Programmeer</a:t>
            </a:r>
          </a:p>
          <a:p>
            <a:pPr algn="ctr"/>
            <a:r>
              <a:rPr lang="nl-BE" dirty="0">
                <a:latin typeface="Aharoni" panose="02010803020104030203" pitchFamily="2" charset="-79"/>
                <a:cs typeface="Aharoni" panose="02010803020104030203" pitchFamily="2" charset="-79"/>
              </a:rPr>
              <a:t>omgeving</a:t>
            </a:r>
          </a:p>
        </p:txBody>
      </p:sp>
      <p:sp>
        <p:nvSpPr>
          <p:cNvPr id="12" name="Tekstvak 19">
            <a:extLst>
              <a:ext uri="{FF2B5EF4-FFF2-40B4-BE49-F238E27FC236}">
                <a16:creationId xmlns:a16="http://schemas.microsoft.com/office/drawing/2014/main" id="{3C5ED814-398D-4C57-9D93-C3E54AD0C2A7}"/>
              </a:ext>
            </a:extLst>
          </p:cNvPr>
          <p:cNvSpPr txBox="1"/>
          <p:nvPr/>
        </p:nvSpPr>
        <p:spPr>
          <a:xfrm>
            <a:off x="7512777" y="5013176"/>
            <a:ext cx="1200971" cy="923330"/>
          </a:xfrm>
          <a:prstGeom prst="rect">
            <a:avLst/>
          </a:prstGeom>
          <a:noFill/>
        </p:spPr>
        <p:txBody>
          <a:bodyPr wrap="none" rtlCol="0">
            <a:spAutoFit/>
          </a:bodyPr>
          <a:lstStyle/>
          <a:p>
            <a:pPr algn="ctr"/>
            <a:r>
              <a:rPr lang="nl-BE" dirty="0">
                <a:latin typeface="Aharoni" panose="02010803020104030203" pitchFamily="2" charset="-79"/>
                <a:cs typeface="Aharoni" panose="02010803020104030203" pitchFamily="2" charset="-79"/>
              </a:rPr>
              <a:t>Opslag</a:t>
            </a:r>
          </a:p>
          <a:p>
            <a:pPr algn="ctr"/>
            <a:r>
              <a:rPr lang="nl-BE" dirty="0">
                <a:latin typeface="Aharoni" panose="02010803020104030203" pitchFamily="2" charset="-79"/>
                <a:cs typeface="Aharoni" panose="02010803020104030203" pitchFamily="2" charset="-79"/>
              </a:rPr>
              <a:t>Van</a:t>
            </a:r>
          </a:p>
          <a:p>
            <a:pPr algn="ctr"/>
            <a:r>
              <a:rPr lang="nl-BE" dirty="0">
                <a:latin typeface="Aharoni" panose="02010803020104030203" pitchFamily="2" charset="-79"/>
                <a:cs typeface="Aharoni" panose="02010803020104030203" pitchFamily="2" charset="-79"/>
              </a:rPr>
              <a:t>projecten</a:t>
            </a:r>
          </a:p>
        </p:txBody>
      </p:sp>
      <p:sp>
        <p:nvSpPr>
          <p:cNvPr id="13" name="Tekstvak 23">
            <a:extLst>
              <a:ext uri="{FF2B5EF4-FFF2-40B4-BE49-F238E27FC236}">
                <a16:creationId xmlns:a16="http://schemas.microsoft.com/office/drawing/2014/main" id="{5394B506-9A4F-4C2E-9C9A-7DA3169C4F10}"/>
              </a:ext>
            </a:extLst>
          </p:cNvPr>
          <p:cNvSpPr txBox="1"/>
          <p:nvPr/>
        </p:nvSpPr>
        <p:spPr>
          <a:xfrm>
            <a:off x="4300255" y="5867980"/>
            <a:ext cx="2074607" cy="369332"/>
          </a:xfrm>
          <a:prstGeom prst="rect">
            <a:avLst/>
          </a:prstGeom>
          <a:noFill/>
        </p:spPr>
        <p:txBody>
          <a:bodyPr wrap="none" rtlCol="0">
            <a:spAutoFit/>
          </a:bodyPr>
          <a:lstStyle/>
          <a:p>
            <a:pPr algn="ctr"/>
            <a:r>
              <a:rPr lang="nl-BE" dirty="0">
                <a:latin typeface="Aharoni" panose="02010803020104030203" pitchFamily="2" charset="-79"/>
                <a:cs typeface="Aharoni" panose="02010803020104030203" pitchFamily="2" charset="-79"/>
              </a:rPr>
              <a:t>Lokaal – op je PC</a:t>
            </a:r>
          </a:p>
        </p:txBody>
      </p:sp>
      <p:pic>
        <p:nvPicPr>
          <p:cNvPr id="14" name="Afbeelding 1">
            <a:extLst>
              <a:ext uri="{FF2B5EF4-FFF2-40B4-BE49-F238E27FC236}">
                <a16:creationId xmlns:a16="http://schemas.microsoft.com/office/drawing/2014/main" id="{1A11A66E-A8CE-4C74-A076-DB3E9E8ED372}"/>
              </a:ext>
            </a:extLst>
          </p:cNvPr>
          <p:cNvPicPr>
            <a:picLocks noChangeAspect="1"/>
          </p:cNvPicPr>
          <p:nvPr/>
        </p:nvPicPr>
        <p:blipFill>
          <a:blip r:embed="rId4"/>
          <a:stretch>
            <a:fillRect/>
          </a:stretch>
        </p:blipFill>
        <p:spPr>
          <a:xfrm>
            <a:off x="105799" y="2363848"/>
            <a:ext cx="3004823" cy="1772582"/>
          </a:xfrm>
          <a:prstGeom prst="rect">
            <a:avLst/>
          </a:prstGeom>
        </p:spPr>
      </p:pic>
      <p:sp>
        <p:nvSpPr>
          <p:cNvPr id="15" name="Rechthoek 2">
            <a:extLst>
              <a:ext uri="{FF2B5EF4-FFF2-40B4-BE49-F238E27FC236}">
                <a16:creationId xmlns:a16="http://schemas.microsoft.com/office/drawing/2014/main" id="{A5F1E4A3-EDF7-4C64-A2C7-7CA9351CD171}"/>
              </a:ext>
            </a:extLst>
          </p:cNvPr>
          <p:cNvSpPr/>
          <p:nvPr/>
        </p:nvSpPr>
        <p:spPr>
          <a:xfrm>
            <a:off x="107504" y="1640994"/>
            <a:ext cx="3129639" cy="707886"/>
          </a:xfrm>
          <a:prstGeom prst="rect">
            <a:avLst/>
          </a:prstGeom>
        </p:spPr>
        <p:txBody>
          <a:bodyPr wrap="none">
            <a:spAutoFit/>
          </a:bodyPr>
          <a:lstStyle/>
          <a:p>
            <a:r>
              <a:rPr lang="nl-BE" sz="2000" dirty="0">
                <a:hlinkClick r:id="rId5"/>
              </a:rPr>
              <a:t>http://appinventor.mit.edu/</a:t>
            </a:r>
            <a:endParaRPr lang="nl-BE" sz="2000" dirty="0"/>
          </a:p>
          <a:p>
            <a:endParaRPr lang="nl-BE" sz="2000" dirty="0"/>
          </a:p>
        </p:txBody>
      </p:sp>
      <p:pic>
        <p:nvPicPr>
          <p:cNvPr id="16" name="Afbeelding 5">
            <a:extLst>
              <a:ext uri="{FF2B5EF4-FFF2-40B4-BE49-F238E27FC236}">
                <a16:creationId xmlns:a16="http://schemas.microsoft.com/office/drawing/2014/main" id="{68129255-63EE-4FB3-A0A7-D5EEF747A47A}"/>
              </a:ext>
            </a:extLst>
          </p:cNvPr>
          <p:cNvPicPr>
            <a:picLocks noChangeAspect="1"/>
          </p:cNvPicPr>
          <p:nvPr/>
        </p:nvPicPr>
        <p:blipFill>
          <a:blip r:embed="rId6"/>
          <a:stretch>
            <a:fillRect/>
          </a:stretch>
        </p:blipFill>
        <p:spPr>
          <a:xfrm>
            <a:off x="283211" y="4793064"/>
            <a:ext cx="2726555" cy="1084208"/>
          </a:xfrm>
          <a:prstGeom prst="rect">
            <a:avLst/>
          </a:prstGeom>
        </p:spPr>
      </p:pic>
      <p:sp>
        <p:nvSpPr>
          <p:cNvPr id="17" name="Tekstvak 26">
            <a:extLst>
              <a:ext uri="{FF2B5EF4-FFF2-40B4-BE49-F238E27FC236}">
                <a16:creationId xmlns:a16="http://schemas.microsoft.com/office/drawing/2014/main" id="{4A5ADFB6-D7F1-43D6-BE57-ECC344EB274D}"/>
              </a:ext>
            </a:extLst>
          </p:cNvPr>
          <p:cNvSpPr txBox="1"/>
          <p:nvPr/>
        </p:nvSpPr>
        <p:spPr>
          <a:xfrm>
            <a:off x="-36397" y="5877272"/>
            <a:ext cx="3384261" cy="369332"/>
          </a:xfrm>
          <a:prstGeom prst="rect">
            <a:avLst/>
          </a:prstGeom>
          <a:noFill/>
        </p:spPr>
        <p:txBody>
          <a:bodyPr wrap="none" rtlCol="0">
            <a:spAutoFit/>
          </a:bodyPr>
          <a:lstStyle/>
          <a:p>
            <a:pPr algn="ctr"/>
            <a:r>
              <a:rPr lang="nl-BE" dirty="0">
                <a:latin typeface="Aharoni" panose="02010803020104030203" pitchFamily="2" charset="-79"/>
                <a:cs typeface="Aharoni" panose="02010803020104030203" pitchFamily="2" charset="-79"/>
              </a:rPr>
              <a:t>In The Cloud – op MIT servers</a:t>
            </a:r>
          </a:p>
        </p:txBody>
      </p:sp>
      <p:cxnSp>
        <p:nvCxnSpPr>
          <p:cNvPr id="18" name="Rechte verbindingslijn 11">
            <a:extLst>
              <a:ext uri="{FF2B5EF4-FFF2-40B4-BE49-F238E27FC236}">
                <a16:creationId xmlns:a16="http://schemas.microsoft.com/office/drawing/2014/main" id="{3423C729-F707-4AF8-B907-B7431B99859B}"/>
              </a:ext>
            </a:extLst>
          </p:cNvPr>
          <p:cNvCxnSpPr/>
          <p:nvPr/>
        </p:nvCxnSpPr>
        <p:spPr>
          <a:xfrm flipH="1">
            <a:off x="117253" y="1412776"/>
            <a:ext cx="8991251" cy="0"/>
          </a:xfrm>
          <a:prstGeom prst="line">
            <a:avLst/>
          </a:prstGeom>
        </p:spPr>
        <p:style>
          <a:lnRef idx="3">
            <a:schemeClr val="accent1"/>
          </a:lnRef>
          <a:fillRef idx="0">
            <a:schemeClr val="accent1"/>
          </a:fillRef>
          <a:effectRef idx="2">
            <a:schemeClr val="accent1"/>
          </a:effectRef>
          <a:fontRef idx="minor">
            <a:schemeClr val="tx1"/>
          </a:fontRef>
        </p:style>
      </p:cxnSp>
      <p:pic>
        <p:nvPicPr>
          <p:cNvPr id="19" name="Picture 18" descr="A close up of a logo&#10;&#10;Description automatically generated">
            <a:extLst>
              <a:ext uri="{FF2B5EF4-FFF2-40B4-BE49-F238E27FC236}">
                <a16:creationId xmlns:a16="http://schemas.microsoft.com/office/drawing/2014/main" id="{1D3ABF49-0B6D-42B6-A9EE-FB99FC0902C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75016" y="102671"/>
            <a:ext cx="2352752" cy="1278669"/>
          </a:xfrm>
          <a:prstGeom prst="rect">
            <a:avLst/>
          </a:prstGeom>
        </p:spPr>
      </p:pic>
      <p:pic>
        <p:nvPicPr>
          <p:cNvPr id="20" name="Picture 19" descr="A picture containing lamp, drawing&#10;&#10;Description automatically generated">
            <a:extLst>
              <a:ext uri="{FF2B5EF4-FFF2-40B4-BE49-F238E27FC236}">
                <a16:creationId xmlns:a16="http://schemas.microsoft.com/office/drawing/2014/main" id="{0FD92703-B1CD-46CE-A2D2-88A6AC01485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40071" y="1486263"/>
            <a:ext cx="2438405" cy="853442"/>
          </a:xfrm>
          <a:prstGeom prst="rect">
            <a:avLst/>
          </a:prstGeom>
        </p:spPr>
      </p:pic>
      <p:pic>
        <p:nvPicPr>
          <p:cNvPr id="21" name="Picture 20">
            <a:extLst>
              <a:ext uri="{FF2B5EF4-FFF2-40B4-BE49-F238E27FC236}">
                <a16:creationId xmlns:a16="http://schemas.microsoft.com/office/drawing/2014/main" id="{A91ABC50-48AA-4029-BE5A-630B5B3A9AB3}"/>
              </a:ext>
            </a:extLst>
          </p:cNvPr>
          <p:cNvPicPr>
            <a:picLocks noChangeAspect="1"/>
          </p:cNvPicPr>
          <p:nvPr/>
        </p:nvPicPr>
        <p:blipFill>
          <a:blip r:embed="rId9"/>
          <a:stretch>
            <a:fillRect/>
          </a:stretch>
        </p:blipFill>
        <p:spPr>
          <a:xfrm>
            <a:off x="3479367" y="2401605"/>
            <a:ext cx="3487293" cy="1612023"/>
          </a:xfrm>
          <a:prstGeom prst="rect">
            <a:avLst/>
          </a:prstGeom>
        </p:spPr>
      </p:pic>
    </p:spTree>
    <p:extLst>
      <p:ext uri="{BB962C8B-B14F-4D97-AF65-F5344CB8AC3E}">
        <p14:creationId xmlns:p14="http://schemas.microsoft.com/office/powerpoint/2010/main" val="396038675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B3A107D-CD7D-4AA5-8F18-EF88269DBADA}"/>
              </a:ext>
            </a:extLst>
          </p:cNvPr>
          <p:cNvSpPr txBox="1">
            <a:spLocks/>
          </p:cNvSpPr>
          <p:nvPr/>
        </p:nvSpPr>
        <p:spPr>
          <a:xfrm>
            <a:off x="405000" y="676760"/>
            <a:ext cx="8334000" cy="4428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marL="228600" marR="0" indent="-228600"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1pPr>
            <a:lvl2pPr marL="685800" marR="0" indent="-228600"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2pPr>
            <a:lvl3pPr marL="1188719" marR="0" indent="-274319"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3pPr>
            <a:lvl4pPr marL="1676400" marR="0" indent="-304800"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4pPr>
            <a:lvl5pPr marL="2133600" marR="0" indent="-304800"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5pPr>
            <a:lvl6pPr marL="2590800" marR="0" indent="-304800"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6pPr>
            <a:lvl7pPr marL="3048000" marR="0" indent="-304800"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7pPr>
            <a:lvl8pPr marL="3505200" marR="0" indent="-304800"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8pPr>
            <a:lvl9pPr marL="3962400" marR="0" indent="-304800"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9pPr>
          </a:lstStyle>
          <a:p>
            <a:pPr hangingPunct="1"/>
            <a:r>
              <a:rPr lang="fr-BE" b="1" i="1" dirty="0" err="1">
                <a:solidFill>
                  <a:schemeClr val="tx1"/>
                </a:solidFill>
              </a:rPr>
              <a:t>Personal</a:t>
            </a:r>
            <a:r>
              <a:rPr lang="fr-BE" b="1" i="1" dirty="0">
                <a:solidFill>
                  <a:schemeClr val="tx1"/>
                </a:solidFill>
              </a:rPr>
              <a:t> contact data</a:t>
            </a:r>
            <a:endParaRPr lang="fr-BE" b="1" i="1" dirty="0">
              <a:solidFill>
                <a:schemeClr val="tx1"/>
              </a:solidFill>
              <a:hlinkClick r:id="rId2">
                <a:extLst>
                  <a:ext uri="{A12FA001-AC4F-418D-AE19-62706E023703}">
                    <ahyp:hlinkClr xmlns:ahyp="http://schemas.microsoft.com/office/drawing/2018/hyperlinkcolor" val="tx"/>
                  </a:ext>
                </a:extLst>
              </a:hlinkClick>
            </a:endParaRPr>
          </a:p>
          <a:p>
            <a:pPr lvl="1" hangingPunct="1"/>
            <a:r>
              <a:rPr lang="fr-BE" dirty="0">
                <a:hlinkClick r:id="rId3"/>
              </a:rPr>
              <a:t>https://distrinet.cs.kuleuven.be/people/vincent</a:t>
            </a:r>
            <a:endParaRPr lang="fr-BE" dirty="0"/>
          </a:p>
          <a:p>
            <a:pPr lvl="1" hangingPunct="1"/>
            <a:r>
              <a:rPr lang="fr-BE" dirty="0">
                <a:hlinkClick r:id="rId2">
                  <a:extLst>
                    <a:ext uri="{A12FA001-AC4F-418D-AE19-62706E023703}">
                      <ahyp:hlinkClr xmlns:ahyp="http://schemas.microsoft.com/office/drawing/2018/hyperlinkcolor" val="tx"/>
                    </a:ext>
                  </a:extLst>
                </a:hlinkClick>
              </a:rPr>
              <a:t>vincent.naessens@kuleuven.be</a:t>
            </a:r>
            <a:endParaRPr lang="fr-BE" dirty="0"/>
          </a:p>
          <a:p>
            <a:pPr lvl="1" hangingPunct="1"/>
            <a:r>
              <a:rPr lang="fr-BE" dirty="0"/>
              <a:t>@</a:t>
            </a:r>
            <a:r>
              <a:rPr lang="fr-BE" dirty="0" err="1"/>
              <a:t>vincentnaessens</a:t>
            </a:r>
            <a:endParaRPr lang="fr-BE" dirty="0"/>
          </a:p>
          <a:p>
            <a:pPr hangingPunct="1"/>
            <a:endParaRPr lang="fr-BE" dirty="0"/>
          </a:p>
          <a:p>
            <a:pPr hangingPunct="1"/>
            <a:endParaRPr lang="fr-BE" dirty="0"/>
          </a:p>
          <a:p>
            <a:pPr hangingPunct="1"/>
            <a:r>
              <a:rPr lang="fr-BE" b="1" i="1" dirty="0"/>
              <a:t>My research</a:t>
            </a:r>
          </a:p>
          <a:p>
            <a:pPr lvl="1" hangingPunct="1"/>
            <a:r>
              <a:rPr lang="fr-BE" dirty="0">
                <a:hlinkClick r:id="rId4"/>
              </a:rPr>
              <a:t>https://iiw.kuleuven.be/onderzoek/distrinet/</a:t>
            </a:r>
            <a:endParaRPr lang="fr-BE" dirty="0"/>
          </a:p>
          <a:p>
            <a:pPr lvl="1" hangingPunct="1"/>
            <a:r>
              <a:rPr lang="fr-BE" dirty="0">
                <a:hlinkClick r:id="rId5"/>
              </a:rPr>
              <a:t>https://distrinet.cs.kuleuven.be/</a:t>
            </a:r>
            <a:endParaRPr lang="fr-BE" dirty="0"/>
          </a:p>
          <a:p>
            <a:pPr lvl="1" hangingPunct="1"/>
            <a:endParaRPr lang="fr-BE" dirty="0"/>
          </a:p>
          <a:p>
            <a:pPr hangingPunct="1"/>
            <a:endParaRPr lang="en-BE" dirty="0"/>
          </a:p>
        </p:txBody>
      </p:sp>
      <p:pic>
        <p:nvPicPr>
          <p:cNvPr id="5" name="Picture 4">
            <a:extLst>
              <a:ext uri="{FF2B5EF4-FFF2-40B4-BE49-F238E27FC236}">
                <a16:creationId xmlns:a16="http://schemas.microsoft.com/office/drawing/2014/main" id="{52AC1965-467A-44EE-A007-F3123FFB1A4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3089" y="2052622"/>
            <a:ext cx="609434" cy="407690"/>
          </a:xfrm>
          <a:prstGeom prst="rect">
            <a:avLst/>
          </a:prstGeom>
        </p:spPr>
      </p:pic>
      <p:pic>
        <p:nvPicPr>
          <p:cNvPr id="6" name="Picture 5">
            <a:extLst>
              <a:ext uri="{FF2B5EF4-FFF2-40B4-BE49-F238E27FC236}">
                <a16:creationId xmlns:a16="http://schemas.microsoft.com/office/drawing/2014/main" id="{0F7D2767-130C-4E46-9A31-2128675B164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8761" y="1583578"/>
            <a:ext cx="398089" cy="398089"/>
          </a:xfrm>
          <a:prstGeom prst="rect">
            <a:avLst/>
          </a:prstGeom>
        </p:spPr>
      </p:pic>
      <p:pic>
        <p:nvPicPr>
          <p:cNvPr id="7" name="Picture 2" descr="Afbeeldingsresultaat voor website icon">
            <a:hlinkClick r:id="rId8"/>
            <a:extLst>
              <a:ext uri="{FF2B5EF4-FFF2-40B4-BE49-F238E27FC236}">
                <a16:creationId xmlns:a16="http://schemas.microsoft.com/office/drawing/2014/main" id="{3E5F3AAA-08B2-41CB-8045-9F1E0F5039E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3702" y="1099577"/>
            <a:ext cx="398089" cy="3980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A40F2D0-4F0F-4603-B072-DBCEDD5886D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28947" y="4688889"/>
            <a:ext cx="1595818" cy="307806"/>
          </a:xfrm>
          <a:prstGeom prst="rect">
            <a:avLst/>
          </a:prstGeom>
        </p:spPr>
      </p:pic>
    </p:spTree>
    <p:extLst>
      <p:ext uri="{BB962C8B-B14F-4D97-AF65-F5344CB8AC3E}">
        <p14:creationId xmlns:p14="http://schemas.microsoft.com/office/powerpoint/2010/main" val="101320988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B9F40-6CCF-4EAF-A5BA-6F80CC24C838}"/>
              </a:ext>
            </a:extLst>
          </p:cNvPr>
          <p:cNvSpPr>
            <a:spLocks noGrp="1"/>
          </p:cNvSpPr>
          <p:nvPr>
            <p:ph type="title"/>
          </p:nvPr>
        </p:nvSpPr>
        <p:spPr/>
        <p:txBody>
          <a:bodyPr/>
          <a:lstStyle/>
          <a:p>
            <a:r>
              <a:rPr lang="fr-BE" dirty="0"/>
              <a:t>De </a:t>
            </a:r>
            <a:r>
              <a:rPr lang="fr-BE" dirty="0" err="1"/>
              <a:t>programmeeromgeving</a:t>
            </a:r>
            <a:r>
              <a:rPr lang="fr-BE" dirty="0"/>
              <a:t> AppInventor</a:t>
            </a:r>
            <a:endParaRPr lang="en-BE" dirty="0"/>
          </a:p>
        </p:txBody>
      </p:sp>
    </p:spTree>
    <p:extLst>
      <p:ext uri="{BB962C8B-B14F-4D97-AF65-F5344CB8AC3E}">
        <p14:creationId xmlns:p14="http://schemas.microsoft.com/office/powerpoint/2010/main" val="174841011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26579C-D499-4FF0-8138-D716704CD44B}"/>
              </a:ext>
            </a:extLst>
          </p:cNvPr>
          <p:cNvSpPr>
            <a:spLocks noGrp="1"/>
          </p:cNvSpPr>
          <p:nvPr>
            <p:ph type="title"/>
          </p:nvPr>
        </p:nvSpPr>
        <p:spPr/>
        <p:txBody>
          <a:bodyPr/>
          <a:lstStyle/>
          <a:p>
            <a:r>
              <a:rPr lang="nl-BE" dirty="0" err="1"/>
              <a:t>AppInventor</a:t>
            </a:r>
            <a:r>
              <a:rPr lang="nl-BE" dirty="0"/>
              <a:t>::twee views</a:t>
            </a:r>
            <a:endParaRPr lang="en-BE" dirty="0"/>
          </a:p>
        </p:txBody>
      </p:sp>
      <p:pic>
        <p:nvPicPr>
          <p:cNvPr id="4" name="Picture 6" descr="http://fc07.deviantart.net/fs71/f/2012/107/7/c/pc_user_icon_by_ornorm-d4winao.png">
            <a:extLst>
              <a:ext uri="{FF2B5EF4-FFF2-40B4-BE49-F238E27FC236}">
                <a16:creationId xmlns:a16="http://schemas.microsoft.com/office/drawing/2014/main" id="{661DBDFF-317B-4524-8559-442F92F777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60820" y="1024136"/>
            <a:ext cx="1324744" cy="1324744"/>
          </a:xfrm>
          <a:prstGeom prst="rect">
            <a:avLst/>
          </a:prstGeom>
          <a:noFill/>
          <a:extLst>
            <a:ext uri="{909E8E84-426E-40DD-AFC4-6F175D3DCCD1}">
              <a14:hiddenFill xmlns:a14="http://schemas.microsoft.com/office/drawing/2010/main">
                <a:solidFill>
                  <a:srgbClr val="FFFFFF"/>
                </a:solidFill>
              </a14:hiddenFill>
            </a:ext>
          </a:extLst>
        </p:spPr>
      </p:pic>
      <p:pic>
        <p:nvPicPr>
          <p:cNvPr id="5" name="Afbeelding 4">
            <a:extLst>
              <a:ext uri="{FF2B5EF4-FFF2-40B4-BE49-F238E27FC236}">
                <a16:creationId xmlns:a16="http://schemas.microsoft.com/office/drawing/2014/main" id="{3E66AFA4-DA53-43E9-87A1-CC2B0C3B6C74}"/>
              </a:ext>
            </a:extLst>
          </p:cNvPr>
          <p:cNvPicPr>
            <a:picLocks noChangeAspect="1"/>
          </p:cNvPicPr>
          <p:nvPr/>
        </p:nvPicPr>
        <p:blipFill>
          <a:blip r:embed="rId3"/>
          <a:stretch>
            <a:fillRect/>
          </a:stretch>
        </p:blipFill>
        <p:spPr>
          <a:xfrm>
            <a:off x="852019" y="1715242"/>
            <a:ext cx="1660504" cy="1660504"/>
          </a:xfrm>
          <a:prstGeom prst="rect">
            <a:avLst/>
          </a:prstGeom>
        </p:spPr>
      </p:pic>
      <p:pic>
        <p:nvPicPr>
          <p:cNvPr id="6" name="Picture 2" descr="https://pbs.twimg.com/profile_images/2601396524/computer_avatar.png">
            <a:extLst>
              <a:ext uri="{FF2B5EF4-FFF2-40B4-BE49-F238E27FC236}">
                <a16:creationId xmlns:a16="http://schemas.microsoft.com/office/drawing/2014/main" id="{265402EC-2BB3-43A1-82EB-C2525CB62D2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44334" y="1844824"/>
            <a:ext cx="1426285" cy="1445302"/>
          </a:xfrm>
          <a:prstGeom prst="rect">
            <a:avLst/>
          </a:prstGeom>
          <a:noFill/>
          <a:extLst>
            <a:ext uri="{909E8E84-426E-40DD-AFC4-6F175D3DCCD1}">
              <a14:hiddenFill xmlns:a14="http://schemas.microsoft.com/office/drawing/2010/main">
                <a:solidFill>
                  <a:srgbClr val="FFFFFF"/>
                </a:solidFill>
              </a14:hiddenFill>
            </a:ext>
          </a:extLst>
        </p:spPr>
      </p:pic>
      <p:sp>
        <p:nvSpPr>
          <p:cNvPr id="7" name="Tekstvak 5">
            <a:extLst>
              <a:ext uri="{FF2B5EF4-FFF2-40B4-BE49-F238E27FC236}">
                <a16:creationId xmlns:a16="http://schemas.microsoft.com/office/drawing/2014/main" id="{7AE50B7C-B1A1-4E48-A15A-02A8018B6DB0}"/>
              </a:ext>
            </a:extLst>
          </p:cNvPr>
          <p:cNvSpPr txBox="1"/>
          <p:nvPr/>
        </p:nvSpPr>
        <p:spPr>
          <a:xfrm>
            <a:off x="878587" y="1556792"/>
            <a:ext cx="1633781" cy="369332"/>
          </a:xfrm>
          <a:prstGeom prst="rect">
            <a:avLst/>
          </a:prstGeom>
          <a:noFill/>
        </p:spPr>
        <p:txBody>
          <a:bodyPr wrap="none" rtlCol="0">
            <a:spAutoFit/>
          </a:bodyPr>
          <a:lstStyle/>
          <a:p>
            <a:r>
              <a:rPr lang="nl-BE" dirty="0">
                <a:effectLst>
                  <a:outerShdw blurRad="38100" dist="38100" dir="2700000" algn="tl">
                    <a:srgbClr val="000000">
                      <a:alpha val="43137"/>
                    </a:srgbClr>
                  </a:outerShdw>
                </a:effectLst>
              </a:rPr>
              <a:t>Designer view</a:t>
            </a:r>
          </a:p>
        </p:txBody>
      </p:sp>
      <p:sp>
        <p:nvSpPr>
          <p:cNvPr id="8" name="Tekstvak 7">
            <a:extLst>
              <a:ext uri="{FF2B5EF4-FFF2-40B4-BE49-F238E27FC236}">
                <a16:creationId xmlns:a16="http://schemas.microsoft.com/office/drawing/2014/main" id="{8BA1390F-8CCB-41FF-9985-1E967B0D2224}"/>
              </a:ext>
            </a:extLst>
          </p:cNvPr>
          <p:cNvSpPr txBox="1"/>
          <p:nvPr/>
        </p:nvSpPr>
        <p:spPr>
          <a:xfrm>
            <a:off x="6350228" y="1556792"/>
            <a:ext cx="1274708" cy="369332"/>
          </a:xfrm>
          <a:prstGeom prst="rect">
            <a:avLst/>
          </a:prstGeom>
          <a:noFill/>
        </p:spPr>
        <p:txBody>
          <a:bodyPr wrap="none" rtlCol="0">
            <a:spAutoFit/>
          </a:bodyPr>
          <a:lstStyle/>
          <a:p>
            <a:r>
              <a:rPr lang="nl-BE" dirty="0">
                <a:effectLst>
                  <a:outerShdw blurRad="38100" dist="38100" dir="2700000" algn="tl">
                    <a:srgbClr val="000000">
                      <a:alpha val="43137"/>
                    </a:srgbClr>
                  </a:outerShdw>
                </a:effectLst>
              </a:rPr>
              <a:t>Block view</a:t>
            </a:r>
          </a:p>
        </p:txBody>
      </p:sp>
      <p:cxnSp>
        <p:nvCxnSpPr>
          <p:cNvPr id="9" name="Rechte verbindingslijn met pijl 8">
            <a:extLst>
              <a:ext uri="{FF2B5EF4-FFF2-40B4-BE49-F238E27FC236}">
                <a16:creationId xmlns:a16="http://schemas.microsoft.com/office/drawing/2014/main" id="{1358006A-011A-42A5-A705-C198C170DD81}"/>
              </a:ext>
            </a:extLst>
          </p:cNvPr>
          <p:cNvCxnSpPr/>
          <p:nvPr/>
        </p:nvCxnSpPr>
        <p:spPr>
          <a:xfrm>
            <a:off x="5076056" y="2160496"/>
            <a:ext cx="648072" cy="42275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0" name="Rechte verbindingslijn met pijl 10">
            <a:extLst>
              <a:ext uri="{FF2B5EF4-FFF2-40B4-BE49-F238E27FC236}">
                <a16:creationId xmlns:a16="http://schemas.microsoft.com/office/drawing/2014/main" id="{2405CA5D-F12D-4DAD-B152-1717DFC35C64}"/>
              </a:ext>
            </a:extLst>
          </p:cNvPr>
          <p:cNvCxnSpPr/>
          <p:nvPr/>
        </p:nvCxnSpPr>
        <p:spPr>
          <a:xfrm flipH="1">
            <a:off x="2934562" y="2160496"/>
            <a:ext cx="557318" cy="42275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11" name="Picture 4" descr="http://beta.appinventor.mit.edu/learn/tutorials/hellopurr/HelloPurrAssets/designerwithkittybutton.png">
            <a:extLst>
              <a:ext uri="{FF2B5EF4-FFF2-40B4-BE49-F238E27FC236}">
                <a16:creationId xmlns:a16="http://schemas.microsoft.com/office/drawing/2014/main" id="{1860B6B4-7A99-486B-B4B4-48FFBAB3690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800" y="3364622"/>
            <a:ext cx="3453020" cy="2224620"/>
          </a:xfrm>
          <a:prstGeom prst="rect">
            <a:avLst/>
          </a:prstGeom>
          <a:noFill/>
          <a:extLst>
            <a:ext uri="{909E8E84-426E-40DD-AFC4-6F175D3DCCD1}">
              <a14:hiddenFill xmlns:a14="http://schemas.microsoft.com/office/drawing/2010/main">
                <a:solidFill>
                  <a:srgbClr val="FFFFFF"/>
                </a:solidFill>
              </a14:hiddenFill>
            </a:ext>
          </a:extLst>
        </p:spPr>
      </p:pic>
      <p:sp>
        <p:nvSpPr>
          <p:cNvPr id="12" name="Tekstvak 13">
            <a:extLst>
              <a:ext uri="{FF2B5EF4-FFF2-40B4-BE49-F238E27FC236}">
                <a16:creationId xmlns:a16="http://schemas.microsoft.com/office/drawing/2014/main" id="{61E68C2C-360C-45EC-AF51-415299B34C8A}"/>
              </a:ext>
            </a:extLst>
          </p:cNvPr>
          <p:cNvSpPr txBox="1"/>
          <p:nvPr/>
        </p:nvSpPr>
        <p:spPr>
          <a:xfrm>
            <a:off x="110572" y="5589240"/>
            <a:ext cx="3525324" cy="369332"/>
          </a:xfrm>
          <a:prstGeom prst="rect">
            <a:avLst/>
          </a:prstGeom>
          <a:noFill/>
        </p:spPr>
        <p:txBody>
          <a:bodyPr wrap="none" rtlCol="0">
            <a:spAutoFit/>
          </a:bodyPr>
          <a:lstStyle/>
          <a:p>
            <a:r>
              <a:rPr lang="nl-BE" b="1" dirty="0"/>
              <a:t>GUI = </a:t>
            </a:r>
            <a:r>
              <a:rPr lang="nl-BE" b="1" dirty="0" err="1"/>
              <a:t>Graphical</a:t>
            </a:r>
            <a:r>
              <a:rPr lang="nl-BE" b="1" dirty="0"/>
              <a:t> User Interface</a:t>
            </a:r>
          </a:p>
        </p:txBody>
      </p:sp>
      <p:pic>
        <p:nvPicPr>
          <p:cNvPr id="13" name="Afbeelding 14">
            <a:extLst>
              <a:ext uri="{FF2B5EF4-FFF2-40B4-BE49-F238E27FC236}">
                <a16:creationId xmlns:a16="http://schemas.microsoft.com/office/drawing/2014/main" id="{013AEC1D-FD3C-466A-8523-FF58619AECE6}"/>
              </a:ext>
            </a:extLst>
          </p:cNvPr>
          <p:cNvPicPr>
            <a:picLocks noChangeAspect="1"/>
          </p:cNvPicPr>
          <p:nvPr/>
        </p:nvPicPr>
        <p:blipFill>
          <a:blip r:embed="rId6"/>
          <a:stretch>
            <a:fillRect/>
          </a:stretch>
        </p:blipFill>
        <p:spPr>
          <a:xfrm>
            <a:off x="5021705" y="3375747"/>
            <a:ext cx="3432590" cy="2213494"/>
          </a:xfrm>
          <a:prstGeom prst="rect">
            <a:avLst/>
          </a:prstGeom>
        </p:spPr>
      </p:pic>
      <p:sp>
        <p:nvSpPr>
          <p:cNvPr id="14" name="Tekstvak 17">
            <a:extLst>
              <a:ext uri="{FF2B5EF4-FFF2-40B4-BE49-F238E27FC236}">
                <a16:creationId xmlns:a16="http://schemas.microsoft.com/office/drawing/2014/main" id="{5A35A5FE-7588-4887-87CC-77DAFD2FEF08}"/>
              </a:ext>
            </a:extLst>
          </p:cNvPr>
          <p:cNvSpPr txBox="1"/>
          <p:nvPr/>
        </p:nvSpPr>
        <p:spPr>
          <a:xfrm>
            <a:off x="5076056" y="5661248"/>
            <a:ext cx="3316934" cy="369332"/>
          </a:xfrm>
          <a:prstGeom prst="rect">
            <a:avLst/>
          </a:prstGeom>
          <a:noFill/>
        </p:spPr>
        <p:txBody>
          <a:bodyPr wrap="none" rtlCol="0">
            <a:spAutoFit/>
          </a:bodyPr>
          <a:lstStyle/>
          <a:p>
            <a:r>
              <a:rPr lang="nl-BE" b="1" dirty="0"/>
              <a:t>De code achter ‘de knoppen’</a:t>
            </a:r>
          </a:p>
        </p:txBody>
      </p:sp>
    </p:spTree>
    <p:extLst>
      <p:ext uri="{BB962C8B-B14F-4D97-AF65-F5344CB8AC3E}">
        <p14:creationId xmlns:p14="http://schemas.microsoft.com/office/powerpoint/2010/main" val="3804465025"/>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171D44-2E27-4982-B5DC-33ED6DE79632}"/>
              </a:ext>
            </a:extLst>
          </p:cNvPr>
          <p:cNvSpPr>
            <a:spLocks noGrp="1"/>
          </p:cNvSpPr>
          <p:nvPr>
            <p:ph type="body" idx="1"/>
          </p:nvPr>
        </p:nvSpPr>
        <p:spPr/>
        <p:txBody>
          <a:bodyPr>
            <a:normAutofit lnSpcReduction="10000"/>
          </a:bodyPr>
          <a:lstStyle/>
          <a:p>
            <a:r>
              <a:rPr lang="nl-BE" dirty="0">
                <a:effectLst>
                  <a:outerShdw blurRad="38100" dist="38100" dir="2700000" algn="tl">
                    <a:srgbClr val="000000">
                      <a:alpha val="43137"/>
                    </a:srgbClr>
                  </a:outerShdw>
                </a:effectLst>
              </a:rPr>
              <a:t>User interface </a:t>
            </a:r>
            <a:r>
              <a:rPr lang="nl-BE" dirty="0">
                <a:sym typeface="Wingdings" panose="05000000000000000000" pitchFamily="2" charset="2"/>
              </a:rPr>
              <a:t> basiscomponenten op het scherm</a:t>
            </a:r>
            <a:endParaRPr lang="nl-BE" dirty="0"/>
          </a:p>
          <a:p>
            <a:pPr lvl="1"/>
            <a:r>
              <a:rPr lang="nl-BE" dirty="0">
                <a:latin typeface="Courier New" panose="02070309020205020404" pitchFamily="49" charset="0"/>
                <a:cs typeface="Courier New" panose="02070309020205020404" pitchFamily="49" charset="0"/>
              </a:rPr>
              <a:t>Button </a:t>
            </a:r>
          </a:p>
          <a:p>
            <a:pPr lvl="1"/>
            <a:r>
              <a:rPr lang="nl-BE" dirty="0">
                <a:latin typeface="Courier New" panose="02070309020205020404" pitchFamily="49" charset="0"/>
                <a:cs typeface="Courier New" panose="02070309020205020404" pitchFamily="49" charset="0"/>
              </a:rPr>
              <a:t>Label</a:t>
            </a:r>
          </a:p>
          <a:p>
            <a:pPr lvl="1"/>
            <a:r>
              <a:rPr lang="nl-BE" dirty="0" err="1">
                <a:latin typeface="Courier New" panose="02070309020205020404" pitchFamily="49" charset="0"/>
                <a:cs typeface="Courier New" panose="02070309020205020404" pitchFamily="49" charset="0"/>
              </a:rPr>
              <a:t>TextBox</a:t>
            </a:r>
            <a:endParaRPr lang="nl-BE" dirty="0">
              <a:latin typeface="Courier New" panose="02070309020205020404" pitchFamily="49" charset="0"/>
              <a:cs typeface="Courier New" panose="02070309020205020404" pitchFamily="49" charset="0"/>
            </a:endParaRPr>
          </a:p>
          <a:p>
            <a:endParaRPr lang="nl-BE" dirty="0"/>
          </a:p>
          <a:p>
            <a:r>
              <a:rPr lang="nl-BE" dirty="0" err="1">
                <a:effectLst>
                  <a:outerShdw blurRad="38100" dist="38100" dir="2700000" algn="tl">
                    <a:srgbClr val="000000">
                      <a:alpha val="43137"/>
                    </a:srgbClr>
                  </a:outerShdw>
                </a:effectLst>
              </a:rPr>
              <a:t>Layout</a:t>
            </a:r>
            <a:r>
              <a:rPr lang="nl-BE" dirty="0">
                <a:effectLst>
                  <a:outerShdw blurRad="38100" dist="38100" dir="2700000" algn="tl">
                    <a:srgbClr val="000000">
                      <a:alpha val="43137"/>
                    </a:srgbClr>
                  </a:outerShdw>
                </a:effectLst>
              </a:rPr>
              <a:t> </a:t>
            </a:r>
            <a:r>
              <a:rPr lang="nl-BE" dirty="0">
                <a:sym typeface="Wingdings" panose="05000000000000000000" pitchFamily="2" charset="2"/>
              </a:rPr>
              <a:t> groeperen van een aantal basiscomponenten</a:t>
            </a:r>
          </a:p>
          <a:p>
            <a:pPr lvl="1"/>
            <a:r>
              <a:rPr lang="nl-BE" dirty="0" err="1">
                <a:latin typeface="Courier New" panose="02070309020205020404" pitchFamily="49" charset="0"/>
                <a:cs typeface="Courier New" panose="02070309020205020404" pitchFamily="49" charset="0"/>
                <a:sym typeface="Wingdings" panose="05000000000000000000" pitchFamily="2" charset="2"/>
              </a:rPr>
              <a:t>HorizontalArrangement</a:t>
            </a:r>
            <a:endParaRPr lang="nl-BE" dirty="0">
              <a:latin typeface="Courier New" panose="02070309020205020404" pitchFamily="49" charset="0"/>
              <a:cs typeface="Courier New" panose="02070309020205020404" pitchFamily="49" charset="0"/>
              <a:sym typeface="Wingdings" panose="05000000000000000000" pitchFamily="2" charset="2"/>
            </a:endParaRPr>
          </a:p>
          <a:p>
            <a:pPr lvl="1"/>
            <a:r>
              <a:rPr lang="nl-BE" dirty="0" err="1">
                <a:latin typeface="Courier New" panose="02070309020205020404" pitchFamily="49" charset="0"/>
                <a:cs typeface="Courier New" panose="02070309020205020404" pitchFamily="49" charset="0"/>
                <a:sym typeface="Wingdings" panose="05000000000000000000" pitchFamily="2" charset="2"/>
              </a:rPr>
              <a:t>TableArrangement</a:t>
            </a:r>
            <a:endParaRPr lang="nl-BE" dirty="0">
              <a:latin typeface="Courier New" panose="02070309020205020404" pitchFamily="49" charset="0"/>
              <a:cs typeface="Courier New" panose="02070309020205020404" pitchFamily="49" charset="0"/>
              <a:sym typeface="Wingdings" panose="05000000000000000000" pitchFamily="2" charset="2"/>
            </a:endParaRPr>
          </a:p>
          <a:p>
            <a:pPr lvl="1"/>
            <a:r>
              <a:rPr lang="nl-BE" dirty="0" err="1">
                <a:latin typeface="Courier New" panose="02070309020205020404" pitchFamily="49" charset="0"/>
                <a:cs typeface="Courier New" panose="02070309020205020404" pitchFamily="49" charset="0"/>
                <a:sym typeface="Wingdings" panose="05000000000000000000" pitchFamily="2" charset="2"/>
              </a:rPr>
              <a:t>VerticalArrangement</a:t>
            </a:r>
            <a:endParaRPr lang="en-BE" dirty="0"/>
          </a:p>
        </p:txBody>
      </p:sp>
      <p:sp>
        <p:nvSpPr>
          <p:cNvPr id="3" name="Title 2">
            <a:extLst>
              <a:ext uri="{FF2B5EF4-FFF2-40B4-BE49-F238E27FC236}">
                <a16:creationId xmlns:a16="http://schemas.microsoft.com/office/drawing/2014/main" id="{A426579C-D499-4FF0-8138-D716704CD44B}"/>
              </a:ext>
            </a:extLst>
          </p:cNvPr>
          <p:cNvSpPr>
            <a:spLocks noGrp="1"/>
          </p:cNvSpPr>
          <p:nvPr>
            <p:ph type="title"/>
          </p:nvPr>
        </p:nvSpPr>
        <p:spPr/>
        <p:txBody>
          <a:bodyPr/>
          <a:lstStyle/>
          <a:p>
            <a:r>
              <a:rPr lang="nl-BE" dirty="0" err="1"/>
              <a:t>AppInventor</a:t>
            </a:r>
            <a:r>
              <a:rPr lang="nl-BE" dirty="0"/>
              <a:t>::Designer view</a:t>
            </a:r>
            <a:endParaRPr lang="en-BE" dirty="0"/>
          </a:p>
        </p:txBody>
      </p:sp>
      <p:pic>
        <p:nvPicPr>
          <p:cNvPr id="4" name="Afbeelding 3">
            <a:extLst>
              <a:ext uri="{FF2B5EF4-FFF2-40B4-BE49-F238E27FC236}">
                <a16:creationId xmlns:a16="http://schemas.microsoft.com/office/drawing/2014/main" id="{140D5D6F-1DF3-4843-A9A8-807D9DC67F84}"/>
              </a:ext>
            </a:extLst>
          </p:cNvPr>
          <p:cNvPicPr>
            <a:picLocks noChangeAspect="1"/>
          </p:cNvPicPr>
          <p:nvPr/>
        </p:nvPicPr>
        <p:blipFill>
          <a:blip r:embed="rId2"/>
          <a:stretch>
            <a:fillRect/>
          </a:stretch>
        </p:blipFill>
        <p:spPr>
          <a:xfrm>
            <a:off x="7452320" y="20168"/>
            <a:ext cx="1660504" cy="1660504"/>
          </a:xfrm>
          <a:prstGeom prst="rect">
            <a:avLst/>
          </a:prstGeom>
        </p:spPr>
      </p:pic>
      <p:pic>
        <p:nvPicPr>
          <p:cNvPr id="5" name="Afbeelding 5">
            <a:extLst>
              <a:ext uri="{FF2B5EF4-FFF2-40B4-BE49-F238E27FC236}">
                <a16:creationId xmlns:a16="http://schemas.microsoft.com/office/drawing/2014/main" id="{2598CCE5-F07D-4A00-8B6D-35FA0B0DB03B}"/>
              </a:ext>
            </a:extLst>
          </p:cNvPr>
          <p:cNvPicPr>
            <a:picLocks noChangeAspect="1"/>
          </p:cNvPicPr>
          <p:nvPr/>
        </p:nvPicPr>
        <p:blipFill>
          <a:blip r:embed="rId3"/>
          <a:stretch>
            <a:fillRect/>
          </a:stretch>
        </p:blipFill>
        <p:spPr>
          <a:xfrm>
            <a:off x="3386387" y="2046725"/>
            <a:ext cx="3838378" cy="1661503"/>
          </a:xfrm>
          <a:prstGeom prst="rect">
            <a:avLst/>
          </a:prstGeom>
        </p:spPr>
      </p:pic>
      <p:pic>
        <p:nvPicPr>
          <p:cNvPr id="6" name="Picture 2" descr="http://i.stack.imgur.com/BQjME.jpg">
            <a:extLst>
              <a:ext uri="{FF2B5EF4-FFF2-40B4-BE49-F238E27FC236}">
                <a16:creationId xmlns:a16="http://schemas.microsoft.com/office/drawing/2014/main" id="{61E01547-74B9-4FCC-A438-B7ABD93BA8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2892" y="4388850"/>
            <a:ext cx="1489338" cy="1430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716151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171D44-2E27-4982-B5DC-33ED6DE79632}"/>
              </a:ext>
            </a:extLst>
          </p:cNvPr>
          <p:cNvSpPr>
            <a:spLocks noGrp="1"/>
          </p:cNvSpPr>
          <p:nvPr>
            <p:ph type="body" idx="1"/>
          </p:nvPr>
        </p:nvSpPr>
        <p:spPr/>
        <p:txBody>
          <a:bodyPr/>
          <a:lstStyle/>
          <a:p>
            <a:r>
              <a:rPr lang="nl-BE" sz="2000" dirty="0">
                <a:latin typeface="Courier New" panose="02070309020205020404" pitchFamily="49" charset="0"/>
                <a:cs typeface="Courier New" panose="02070309020205020404" pitchFamily="49" charset="0"/>
              </a:rPr>
              <a:t>Math</a:t>
            </a:r>
            <a:r>
              <a:rPr lang="nl-BE" sz="2000" dirty="0"/>
              <a:t> </a:t>
            </a:r>
            <a:r>
              <a:rPr lang="nl-BE" sz="2000" dirty="0">
                <a:sym typeface="Wingdings" panose="05000000000000000000" pitchFamily="2" charset="2"/>
              </a:rPr>
              <a:t> wiskundige berekeningen </a:t>
            </a:r>
            <a:r>
              <a:rPr lang="nl-BE" sz="1800" dirty="0">
                <a:latin typeface="Courier New" panose="02070309020205020404" pitchFamily="49" charset="0"/>
                <a:cs typeface="Courier New" panose="02070309020205020404" pitchFamily="49" charset="0"/>
                <a:sym typeface="Wingdings" panose="05000000000000000000" pitchFamily="2" charset="2"/>
              </a:rPr>
              <a:t>(optelling, deling…)</a:t>
            </a:r>
            <a:endParaRPr lang="nl-BE" sz="1800" dirty="0">
              <a:latin typeface="Courier New" panose="02070309020205020404" pitchFamily="49" charset="0"/>
              <a:cs typeface="Courier New" panose="02070309020205020404" pitchFamily="49" charset="0"/>
            </a:endParaRPr>
          </a:p>
          <a:p>
            <a:r>
              <a:rPr lang="nl-BE" sz="2000" dirty="0">
                <a:latin typeface="Courier New" panose="02070309020205020404" pitchFamily="49" charset="0"/>
                <a:cs typeface="Courier New" panose="02070309020205020404" pitchFamily="49" charset="0"/>
              </a:rPr>
              <a:t>Variables</a:t>
            </a:r>
            <a:r>
              <a:rPr lang="nl-BE" sz="2000" dirty="0"/>
              <a:t> </a:t>
            </a:r>
            <a:r>
              <a:rPr lang="nl-BE" sz="2000" dirty="0">
                <a:sym typeface="Wingdings" panose="05000000000000000000" pitchFamily="2" charset="2"/>
              </a:rPr>
              <a:t> opslag van gegevens in het geheugen</a:t>
            </a:r>
            <a:endParaRPr lang="nl-BE" sz="2000" dirty="0"/>
          </a:p>
          <a:p>
            <a:r>
              <a:rPr lang="nl-BE" sz="2000" dirty="0">
                <a:latin typeface="Courier New" panose="02070309020205020404" pitchFamily="49" charset="0"/>
                <a:cs typeface="Courier New" panose="02070309020205020404" pitchFamily="49" charset="0"/>
              </a:rPr>
              <a:t>Control</a:t>
            </a:r>
            <a:r>
              <a:rPr lang="nl-BE" sz="2000" dirty="0"/>
              <a:t> </a:t>
            </a:r>
            <a:r>
              <a:rPr lang="nl-BE" sz="2000" dirty="0">
                <a:sym typeface="Wingdings" panose="05000000000000000000" pitchFamily="2" charset="2"/>
              </a:rPr>
              <a:t> controlestructuren </a:t>
            </a:r>
            <a:r>
              <a:rPr lang="nl-BE" sz="1800" dirty="0">
                <a:latin typeface="Courier New" panose="02070309020205020404" pitchFamily="49" charset="0"/>
                <a:cs typeface="Courier New" panose="02070309020205020404" pitchFamily="49" charset="0"/>
                <a:sym typeface="Wingdings" panose="05000000000000000000" pitchFamily="2" charset="2"/>
              </a:rPr>
              <a:t>(</a:t>
            </a:r>
            <a:r>
              <a:rPr lang="nl-BE" sz="1800" dirty="0" err="1">
                <a:latin typeface="Courier New" panose="02070309020205020404" pitchFamily="49" charset="0"/>
                <a:cs typeface="Courier New" panose="02070309020205020404" pitchFamily="49" charset="0"/>
                <a:sym typeface="Wingdings" panose="05000000000000000000" pitchFamily="2" charset="2"/>
              </a:rPr>
              <a:t>if</a:t>
            </a:r>
            <a:r>
              <a:rPr lang="nl-BE" sz="1800" dirty="0">
                <a:latin typeface="Courier New" panose="02070309020205020404" pitchFamily="49" charset="0"/>
                <a:cs typeface="Courier New" panose="02070309020205020404" pitchFamily="49" charset="0"/>
                <a:sym typeface="Wingdings" panose="05000000000000000000" pitchFamily="2" charset="2"/>
              </a:rPr>
              <a:t> … </a:t>
            </a:r>
            <a:r>
              <a:rPr lang="nl-BE" sz="1800" dirty="0" err="1">
                <a:latin typeface="Courier New" panose="02070309020205020404" pitchFamily="49" charset="0"/>
                <a:cs typeface="Courier New" panose="02070309020205020404" pitchFamily="49" charset="0"/>
                <a:sym typeface="Wingdings" panose="05000000000000000000" pitchFamily="2" charset="2"/>
              </a:rPr>
              <a:t>then</a:t>
            </a:r>
            <a:r>
              <a:rPr lang="nl-BE" sz="1800" dirty="0">
                <a:latin typeface="Courier New" panose="02070309020205020404" pitchFamily="49" charset="0"/>
                <a:cs typeface="Courier New" panose="02070309020205020404" pitchFamily="49" charset="0"/>
                <a:sym typeface="Wingdings" panose="05000000000000000000" pitchFamily="2" charset="2"/>
              </a:rPr>
              <a:t> … </a:t>
            </a:r>
            <a:r>
              <a:rPr lang="nl-BE" sz="1800" dirty="0" err="1">
                <a:latin typeface="Courier New" panose="02070309020205020404" pitchFamily="49" charset="0"/>
                <a:cs typeface="Courier New" panose="02070309020205020404" pitchFamily="49" charset="0"/>
                <a:sym typeface="Wingdings" panose="05000000000000000000" pitchFamily="2" charset="2"/>
              </a:rPr>
              <a:t>else</a:t>
            </a:r>
            <a:r>
              <a:rPr lang="nl-BE" sz="1800" dirty="0">
                <a:latin typeface="Courier New" panose="02070309020205020404" pitchFamily="49" charset="0"/>
                <a:cs typeface="Courier New" panose="02070309020205020404" pitchFamily="49" charset="0"/>
                <a:sym typeface="Wingdings" panose="05000000000000000000" pitchFamily="2" charset="2"/>
              </a:rPr>
              <a:t> …)</a:t>
            </a:r>
            <a:endParaRPr lang="nl-BE" sz="2000" dirty="0">
              <a:latin typeface="Courier New" panose="02070309020205020404" pitchFamily="49" charset="0"/>
              <a:cs typeface="Courier New" panose="02070309020205020404" pitchFamily="49" charset="0"/>
            </a:endParaRPr>
          </a:p>
          <a:p>
            <a:r>
              <a:rPr lang="nl-BE" sz="2000" dirty="0">
                <a:latin typeface="Courier New" panose="02070309020205020404" pitchFamily="49" charset="0"/>
                <a:cs typeface="Courier New" panose="02070309020205020404" pitchFamily="49" charset="0"/>
              </a:rPr>
              <a:t>Logic</a:t>
            </a:r>
            <a:r>
              <a:rPr lang="nl-BE" sz="2000" dirty="0"/>
              <a:t> </a:t>
            </a:r>
            <a:r>
              <a:rPr lang="nl-BE" sz="2000" dirty="0">
                <a:sym typeface="Wingdings" panose="05000000000000000000" pitchFamily="2" charset="2"/>
              </a:rPr>
              <a:t> vergelijkingstesten </a:t>
            </a:r>
            <a:r>
              <a:rPr lang="nl-BE" sz="1800" dirty="0">
                <a:latin typeface="Courier New" panose="02070309020205020404" pitchFamily="49" charset="0"/>
                <a:cs typeface="Courier New" panose="02070309020205020404" pitchFamily="49" charset="0"/>
                <a:sym typeface="Wingdings" panose="05000000000000000000" pitchFamily="2" charset="2"/>
              </a:rPr>
              <a:t>( &lt;, &gt;, ==, …)</a:t>
            </a:r>
            <a:endParaRPr lang="nl-BE" sz="1800" dirty="0">
              <a:latin typeface="Courier New" panose="02070309020205020404" pitchFamily="49" charset="0"/>
              <a:cs typeface="Courier New" panose="02070309020205020404" pitchFamily="49" charset="0"/>
            </a:endParaRPr>
          </a:p>
          <a:p>
            <a:endParaRPr lang="en-BE" dirty="0"/>
          </a:p>
        </p:txBody>
      </p:sp>
      <p:sp>
        <p:nvSpPr>
          <p:cNvPr id="3" name="Title 2">
            <a:extLst>
              <a:ext uri="{FF2B5EF4-FFF2-40B4-BE49-F238E27FC236}">
                <a16:creationId xmlns:a16="http://schemas.microsoft.com/office/drawing/2014/main" id="{A426579C-D499-4FF0-8138-D716704CD44B}"/>
              </a:ext>
            </a:extLst>
          </p:cNvPr>
          <p:cNvSpPr>
            <a:spLocks noGrp="1"/>
          </p:cNvSpPr>
          <p:nvPr>
            <p:ph type="title"/>
          </p:nvPr>
        </p:nvSpPr>
        <p:spPr/>
        <p:txBody>
          <a:bodyPr/>
          <a:lstStyle/>
          <a:p>
            <a:r>
              <a:rPr lang="nl-BE" dirty="0" err="1"/>
              <a:t>AppInventor</a:t>
            </a:r>
            <a:r>
              <a:rPr lang="nl-BE" dirty="0"/>
              <a:t>::Block view</a:t>
            </a:r>
            <a:endParaRPr lang="en-BE" dirty="0"/>
          </a:p>
        </p:txBody>
      </p:sp>
      <p:pic>
        <p:nvPicPr>
          <p:cNvPr id="4" name="Picture 2" descr="https://pbs.twimg.com/profile_images/2601396524/computer_avatar.png">
            <a:extLst>
              <a:ext uri="{FF2B5EF4-FFF2-40B4-BE49-F238E27FC236}">
                <a16:creationId xmlns:a16="http://schemas.microsoft.com/office/drawing/2014/main" id="{DD9229F7-30FF-40A4-A76F-BEB698C43CF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84618" y="66698"/>
            <a:ext cx="1426285" cy="14453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imagnity.com/wp-content/uploads/2013/03/CalculateSum.png">
            <a:extLst>
              <a:ext uri="{FF2B5EF4-FFF2-40B4-BE49-F238E27FC236}">
                <a16:creationId xmlns:a16="http://schemas.microsoft.com/office/drawing/2014/main" id="{B2A3CE84-F8CF-49BC-BB83-379BF4F0D5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000" y="3403701"/>
            <a:ext cx="4478321" cy="2788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46623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171D44-2E27-4982-B5DC-33ED6DE79632}"/>
              </a:ext>
            </a:extLst>
          </p:cNvPr>
          <p:cNvSpPr>
            <a:spLocks noGrp="1"/>
          </p:cNvSpPr>
          <p:nvPr>
            <p:ph type="body" idx="1"/>
          </p:nvPr>
        </p:nvSpPr>
        <p:spPr/>
        <p:txBody>
          <a:bodyPr>
            <a:normAutofit fontScale="85000" lnSpcReduction="20000"/>
          </a:bodyPr>
          <a:lstStyle/>
          <a:p>
            <a:pPr marL="457200" indent="-457200">
              <a:buFont typeface="+mj-lt"/>
              <a:buAutoNum type="arabicPeriod"/>
            </a:pPr>
            <a:r>
              <a:rPr lang="nl-BE" dirty="0"/>
              <a:t>Open je browser: </a:t>
            </a:r>
            <a:r>
              <a:rPr lang="nl-BE" dirty="0">
                <a:hlinkClick r:id="rId2"/>
              </a:rPr>
              <a:t>http://appinventor.mit.edu</a:t>
            </a:r>
            <a:endParaRPr lang="nl-BE" dirty="0"/>
          </a:p>
          <a:p>
            <a:pPr lvl="3"/>
            <a:r>
              <a:rPr lang="nl-BE" dirty="0"/>
              <a:t>Vanaf Google Chrome 4.0, vanaf Apple Safari 5.0, vanaf Mozilla Firefox 3.6.</a:t>
            </a:r>
          </a:p>
          <a:p>
            <a:pPr lvl="3"/>
            <a:r>
              <a:rPr lang="nl-BE" dirty="0"/>
              <a:t>Geen ondersteuning voor Internet Explorer</a:t>
            </a:r>
          </a:p>
          <a:p>
            <a:pPr marL="457200" indent="-457200">
              <a:buFont typeface="+mj-lt"/>
              <a:buAutoNum type="arabicPeriod"/>
            </a:pPr>
            <a:endParaRPr lang="nl-BE" dirty="0"/>
          </a:p>
          <a:p>
            <a:pPr marL="457200" indent="-457200">
              <a:buFont typeface="+mj-lt"/>
              <a:buAutoNum type="arabicPeriod"/>
            </a:pPr>
            <a:r>
              <a:rPr lang="nl-BE" dirty="0"/>
              <a:t>Klik op de </a:t>
            </a:r>
            <a:r>
              <a:rPr lang="nl-BE" i="1" dirty="0" err="1"/>
              <a:t>Create</a:t>
            </a:r>
            <a:r>
              <a:rPr lang="nl-BE" dirty="0"/>
              <a:t> knop, en log in met je google account</a:t>
            </a:r>
          </a:p>
          <a:p>
            <a:pPr lvl="3"/>
            <a:endParaRPr lang="nl-BE" dirty="0"/>
          </a:p>
          <a:p>
            <a:pPr marL="457200" indent="-457200">
              <a:buFont typeface="+mj-lt"/>
              <a:buAutoNum type="arabicPeriod"/>
            </a:pPr>
            <a:r>
              <a:rPr lang="nl-BE" dirty="0"/>
              <a:t>Een project opstarten</a:t>
            </a:r>
          </a:p>
          <a:p>
            <a:pPr lvl="1"/>
            <a:r>
              <a:rPr lang="nl-BE" dirty="0"/>
              <a:t>Een nieuw project aanmaken: </a:t>
            </a:r>
            <a:r>
              <a:rPr lang="nl-BE" i="1" dirty="0" err="1">
                <a:latin typeface="Aparajita" panose="020B0604020202020204" pitchFamily="34" charset="0"/>
                <a:cs typeface="Aparajita" panose="020B0604020202020204" pitchFamily="34" charset="0"/>
              </a:rPr>
              <a:t>Projects</a:t>
            </a:r>
            <a:r>
              <a:rPr lang="nl-BE" i="1" dirty="0">
                <a:latin typeface="Aparajita" panose="020B0604020202020204" pitchFamily="34" charset="0"/>
                <a:cs typeface="Aparajita" panose="020B0604020202020204" pitchFamily="34" charset="0"/>
              </a:rPr>
              <a:t>&lt;Start new project</a:t>
            </a:r>
          </a:p>
          <a:p>
            <a:pPr lvl="1"/>
            <a:r>
              <a:rPr lang="nl-BE" dirty="0"/>
              <a:t>Een bestaand project openen: </a:t>
            </a:r>
            <a:r>
              <a:rPr lang="nl-BE" i="1" dirty="0" err="1">
                <a:latin typeface="Aparajita" panose="020B0604020202020204" pitchFamily="34" charset="0"/>
                <a:cs typeface="Aparajita" panose="020B0604020202020204" pitchFamily="34" charset="0"/>
              </a:rPr>
              <a:t>Projects</a:t>
            </a:r>
            <a:r>
              <a:rPr lang="nl-BE" i="1" dirty="0">
                <a:latin typeface="Aparajita" panose="020B0604020202020204" pitchFamily="34" charset="0"/>
                <a:cs typeface="Aparajita" panose="020B0604020202020204" pitchFamily="34" charset="0"/>
              </a:rPr>
              <a:t>&lt;My </a:t>
            </a:r>
            <a:r>
              <a:rPr lang="nl-BE" i="1" dirty="0" err="1">
                <a:latin typeface="Aparajita" panose="020B0604020202020204" pitchFamily="34" charset="0"/>
                <a:cs typeface="Aparajita" panose="020B0604020202020204" pitchFamily="34" charset="0"/>
              </a:rPr>
              <a:t>projects</a:t>
            </a:r>
            <a:endParaRPr lang="nl-BE" i="1" dirty="0">
              <a:latin typeface="Aparajita" panose="020B0604020202020204" pitchFamily="34" charset="0"/>
              <a:cs typeface="Aparajita" panose="020B0604020202020204" pitchFamily="34" charset="0"/>
            </a:endParaRPr>
          </a:p>
          <a:p>
            <a:pPr lvl="1"/>
            <a:endParaRPr lang="nl-BE" i="1" dirty="0">
              <a:latin typeface="Aparajita" panose="020B0604020202020204" pitchFamily="34" charset="0"/>
              <a:cs typeface="Aparajita" panose="020B0604020202020204" pitchFamily="34" charset="0"/>
            </a:endParaRPr>
          </a:p>
          <a:p>
            <a:r>
              <a:rPr lang="nl-BE" i="1" dirty="0">
                <a:cs typeface="Courier New" panose="02070309020205020404" pitchFamily="49" charset="0"/>
              </a:rPr>
              <a:t>Raadpleeg de help pagina’s bij problemen!!!</a:t>
            </a:r>
          </a:p>
          <a:p>
            <a:endParaRPr lang="en-BE" dirty="0"/>
          </a:p>
        </p:txBody>
      </p:sp>
      <p:sp>
        <p:nvSpPr>
          <p:cNvPr id="3" name="Title 2">
            <a:extLst>
              <a:ext uri="{FF2B5EF4-FFF2-40B4-BE49-F238E27FC236}">
                <a16:creationId xmlns:a16="http://schemas.microsoft.com/office/drawing/2014/main" id="{A426579C-D499-4FF0-8138-D716704CD44B}"/>
              </a:ext>
            </a:extLst>
          </p:cNvPr>
          <p:cNvSpPr>
            <a:spLocks noGrp="1"/>
          </p:cNvSpPr>
          <p:nvPr>
            <p:ph type="title"/>
          </p:nvPr>
        </p:nvSpPr>
        <p:spPr/>
        <p:txBody>
          <a:bodyPr/>
          <a:lstStyle/>
          <a:p>
            <a:r>
              <a:rPr lang="nl-BE" dirty="0" err="1"/>
              <a:t>AppInventor</a:t>
            </a:r>
            <a:r>
              <a:rPr lang="nl-BE" dirty="0"/>
              <a:t>::een project creëren</a:t>
            </a:r>
            <a:endParaRPr lang="en-BE" dirty="0"/>
          </a:p>
        </p:txBody>
      </p:sp>
    </p:spTree>
    <p:extLst>
      <p:ext uri="{BB962C8B-B14F-4D97-AF65-F5344CB8AC3E}">
        <p14:creationId xmlns:p14="http://schemas.microsoft.com/office/powerpoint/2010/main" val="332897972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6">
            <a:extLst>
              <a:ext uri="{FF2B5EF4-FFF2-40B4-BE49-F238E27FC236}">
                <a16:creationId xmlns:a16="http://schemas.microsoft.com/office/drawing/2014/main" id="{210530D7-E868-482B-AC6D-209759233F78}"/>
              </a:ext>
            </a:extLst>
          </p:cNvPr>
          <p:cNvPicPr>
            <a:picLocks noChangeAspect="1"/>
          </p:cNvPicPr>
          <p:nvPr/>
        </p:nvPicPr>
        <p:blipFill>
          <a:blip r:embed="rId2"/>
          <a:stretch>
            <a:fillRect/>
          </a:stretch>
        </p:blipFill>
        <p:spPr>
          <a:xfrm>
            <a:off x="6276276" y="1068885"/>
            <a:ext cx="2867724" cy="4720230"/>
          </a:xfrm>
          <a:prstGeom prst="rect">
            <a:avLst/>
          </a:prstGeom>
        </p:spPr>
      </p:pic>
      <p:sp>
        <p:nvSpPr>
          <p:cNvPr id="2" name="Text Placeholder 1">
            <a:extLst>
              <a:ext uri="{FF2B5EF4-FFF2-40B4-BE49-F238E27FC236}">
                <a16:creationId xmlns:a16="http://schemas.microsoft.com/office/drawing/2014/main" id="{D5183009-3E9B-40B2-8015-D2A7FF07739C}"/>
              </a:ext>
            </a:extLst>
          </p:cNvPr>
          <p:cNvSpPr>
            <a:spLocks noGrp="1"/>
          </p:cNvSpPr>
          <p:nvPr>
            <p:ph type="body" idx="1"/>
          </p:nvPr>
        </p:nvSpPr>
        <p:spPr/>
        <p:txBody>
          <a:bodyPr>
            <a:normAutofit/>
          </a:bodyPr>
          <a:lstStyle/>
          <a:p>
            <a:pPr marL="359637" lvl="1" indent="0">
              <a:buNone/>
            </a:pPr>
            <a:r>
              <a:rPr lang="nl-BE" sz="2000" i="1" dirty="0"/>
              <a:t>toon ‘</a:t>
            </a:r>
            <a:r>
              <a:rPr lang="nl-BE" sz="2000" i="1" dirty="0" err="1"/>
              <a:t>Good</a:t>
            </a:r>
            <a:r>
              <a:rPr lang="nl-BE" sz="2000" i="1" dirty="0"/>
              <a:t> </a:t>
            </a:r>
            <a:r>
              <a:rPr lang="nl-BE" sz="2000" i="1" dirty="0" err="1"/>
              <a:t>Morning</a:t>
            </a:r>
            <a:r>
              <a:rPr lang="nl-BE" sz="2000" i="1" dirty="0"/>
              <a:t>’ in 3 verschillende talen </a:t>
            </a:r>
          </a:p>
          <a:p>
            <a:pPr marL="359637" lvl="1" indent="0">
              <a:buNone/>
            </a:pPr>
            <a:r>
              <a:rPr lang="nl-BE" sz="2000" i="1" dirty="0"/>
              <a:t>op het scherm, nl. Italiaans, Spaans, en Duits.</a:t>
            </a:r>
          </a:p>
          <a:p>
            <a:endParaRPr lang="nl-BE" i="1" dirty="0"/>
          </a:p>
          <a:p>
            <a:r>
              <a:rPr lang="nl-BE" u="sng" dirty="0"/>
              <a:t>STAP 1</a:t>
            </a:r>
            <a:r>
              <a:rPr lang="nl-BE" dirty="0"/>
              <a:t>: creëer een nieuw project</a:t>
            </a:r>
          </a:p>
          <a:p>
            <a:endParaRPr lang="nl-BE" dirty="0"/>
          </a:p>
          <a:p>
            <a:r>
              <a:rPr lang="nl-BE" u="sng" dirty="0"/>
              <a:t>STAP 2</a:t>
            </a:r>
            <a:r>
              <a:rPr lang="nl-BE" dirty="0"/>
              <a:t>: ontwikkel de designer view</a:t>
            </a:r>
          </a:p>
          <a:p>
            <a:endParaRPr lang="nl-BE" dirty="0"/>
          </a:p>
          <a:p>
            <a:r>
              <a:rPr lang="nl-BE" u="sng" dirty="0"/>
              <a:t>STAP 3</a:t>
            </a:r>
            <a:r>
              <a:rPr lang="nl-BE" dirty="0"/>
              <a:t>: ontwikkel de block view</a:t>
            </a:r>
          </a:p>
        </p:txBody>
      </p:sp>
      <p:sp>
        <p:nvSpPr>
          <p:cNvPr id="3" name="Title 2">
            <a:extLst>
              <a:ext uri="{FF2B5EF4-FFF2-40B4-BE49-F238E27FC236}">
                <a16:creationId xmlns:a16="http://schemas.microsoft.com/office/drawing/2014/main" id="{FB593A6C-5FF6-4FA2-9D8C-08B2E0C6866B}"/>
              </a:ext>
            </a:extLst>
          </p:cNvPr>
          <p:cNvSpPr>
            <a:spLocks noGrp="1"/>
          </p:cNvSpPr>
          <p:nvPr>
            <p:ph type="title"/>
          </p:nvPr>
        </p:nvSpPr>
        <p:spPr/>
        <p:txBody>
          <a:bodyPr/>
          <a:lstStyle/>
          <a:p>
            <a:r>
              <a:rPr lang="fr-BE" dirty="0"/>
              <a:t>Good Morning App</a:t>
            </a:r>
            <a:endParaRPr lang="en-BE" dirty="0"/>
          </a:p>
        </p:txBody>
      </p:sp>
      <p:pic>
        <p:nvPicPr>
          <p:cNvPr id="4" name="Afbeelding 4">
            <a:extLst>
              <a:ext uri="{FF2B5EF4-FFF2-40B4-BE49-F238E27FC236}">
                <a16:creationId xmlns:a16="http://schemas.microsoft.com/office/drawing/2014/main" id="{D3D316EE-CFF1-4928-8DA2-B7257307E140}"/>
              </a:ext>
            </a:extLst>
          </p:cNvPr>
          <p:cNvPicPr>
            <a:picLocks noChangeAspect="1"/>
          </p:cNvPicPr>
          <p:nvPr/>
        </p:nvPicPr>
        <p:blipFill>
          <a:blip r:embed="rId3"/>
          <a:stretch>
            <a:fillRect/>
          </a:stretch>
        </p:blipFill>
        <p:spPr>
          <a:xfrm>
            <a:off x="-17501" y="3949003"/>
            <a:ext cx="593502" cy="593502"/>
          </a:xfrm>
          <a:prstGeom prst="rect">
            <a:avLst/>
          </a:prstGeom>
        </p:spPr>
      </p:pic>
      <p:pic>
        <p:nvPicPr>
          <p:cNvPr id="8" name="Afbeelding 3">
            <a:extLst>
              <a:ext uri="{FF2B5EF4-FFF2-40B4-BE49-F238E27FC236}">
                <a16:creationId xmlns:a16="http://schemas.microsoft.com/office/drawing/2014/main" id="{811DDAC6-CB58-4D18-9EDF-42D1C38C2CE4}"/>
              </a:ext>
            </a:extLst>
          </p:cNvPr>
          <p:cNvPicPr>
            <a:picLocks noChangeAspect="1"/>
          </p:cNvPicPr>
          <p:nvPr/>
        </p:nvPicPr>
        <p:blipFill>
          <a:blip r:embed="rId4"/>
          <a:stretch>
            <a:fillRect/>
          </a:stretch>
        </p:blipFill>
        <p:spPr>
          <a:xfrm>
            <a:off x="22254" y="4952391"/>
            <a:ext cx="496700" cy="503068"/>
          </a:xfrm>
          <a:prstGeom prst="rect">
            <a:avLst/>
          </a:prstGeom>
        </p:spPr>
      </p:pic>
    </p:spTree>
    <p:extLst>
      <p:ext uri="{BB962C8B-B14F-4D97-AF65-F5344CB8AC3E}">
        <p14:creationId xmlns:p14="http://schemas.microsoft.com/office/powerpoint/2010/main" val="234551639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183009-3E9B-40B2-8015-D2A7FF07739C}"/>
              </a:ext>
            </a:extLst>
          </p:cNvPr>
          <p:cNvSpPr>
            <a:spLocks noGrp="1"/>
          </p:cNvSpPr>
          <p:nvPr>
            <p:ph type="body" idx="1"/>
          </p:nvPr>
        </p:nvSpPr>
        <p:spPr>
          <a:xfrm>
            <a:off x="576262" y="301452"/>
            <a:ext cx="7991476" cy="5746924"/>
          </a:xfrm>
        </p:spPr>
        <p:txBody>
          <a:bodyPr>
            <a:normAutofit/>
          </a:bodyPr>
          <a:lstStyle/>
          <a:p>
            <a:r>
              <a:rPr lang="nl-BE" u="sng" dirty="0"/>
              <a:t>STAP 1</a:t>
            </a:r>
            <a:r>
              <a:rPr lang="nl-BE" dirty="0"/>
              <a:t>: creëer een nieuw project</a:t>
            </a:r>
          </a:p>
          <a:p>
            <a:endParaRPr lang="nl-BE" dirty="0"/>
          </a:p>
          <a:p>
            <a:r>
              <a:rPr lang="nl-BE" u="sng" dirty="0"/>
              <a:t>STAP 2</a:t>
            </a:r>
            <a:r>
              <a:rPr lang="nl-BE" dirty="0"/>
              <a:t>: ontwikkel de designer view</a:t>
            </a:r>
          </a:p>
          <a:p>
            <a:pPr lvl="2"/>
            <a:r>
              <a:rPr lang="nl-BE" sz="2000" i="1" dirty="0"/>
              <a:t>Welke </a:t>
            </a:r>
            <a:r>
              <a:rPr lang="nl-BE" sz="2000" i="1" dirty="0" err="1"/>
              <a:t>layout</a:t>
            </a:r>
            <a:r>
              <a:rPr lang="nl-BE" sz="2000" i="1" dirty="0"/>
              <a:t>?</a:t>
            </a:r>
          </a:p>
          <a:p>
            <a:pPr lvl="2"/>
            <a:r>
              <a:rPr lang="nl-BE" sz="2000" i="1" dirty="0"/>
              <a:t>Welke </a:t>
            </a:r>
            <a:r>
              <a:rPr lang="nl-BE" sz="2000" i="1" dirty="0" err="1"/>
              <a:t>components</a:t>
            </a:r>
            <a:r>
              <a:rPr lang="nl-BE" sz="2000" i="1" dirty="0"/>
              <a:t>?</a:t>
            </a:r>
          </a:p>
          <a:p>
            <a:pPr lvl="2"/>
            <a:r>
              <a:rPr lang="nl-BE" sz="2000" i="1" dirty="0"/>
              <a:t>Welke </a:t>
            </a:r>
            <a:r>
              <a:rPr lang="nl-BE" sz="2000" b="1" dirty="0">
                <a:latin typeface="Courier New" panose="02070309020205020404" pitchFamily="49" charset="0"/>
                <a:cs typeface="Courier New" panose="02070309020205020404" pitchFamily="49" charset="0"/>
              </a:rPr>
              <a:t>name</a:t>
            </a:r>
            <a:r>
              <a:rPr lang="nl-BE" sz="2000" i="1" dirty="0"/>
              <a:t> voor elke component?</a:t>
            </a:r>
          </a:p>
          <a:p>
            <a:pPr lvl="2"/>
            <a:r>
              <a:rPr lang="nl-BE" sz="2000" i="1" dirty="0"/>
              <a:t>Welke </a:t>
            </a:r>
            <a:r>
              <a:rPr lang="nl-BE" sz="2000" b="1" dirty="0" err="1">
                <a:latin typeface="Courier New" panose="02070309020205020404" pitchFamily="49" charset="0"/>
                <a:cs typeface="Courier New" panose="02070309020205020404" pitchFamily="49" charset="0"/>
              </a:rPr>
              <a:t>properties</a:t>
            </a:r>
            <a:r>
              <a:rPr lang="nl-BE" sz="2000" i="1" dirty="0"/>
              <a:t> per component?</a:t>
            </a:r>
          </a:p>
          <a:p>
            <a:pPr lvl="2"/>
            <a:endParaRPr lang="nl-BE" sz="2000" i="1" dirty="0"/>
          </a:p>
          <a:p>
            <a:r>
              <a:rPr lang="nl-BE" u="sng" dirty="0"/>
              <a:t>STAP 3</a:t>
            </a:r>
            <a:r>
              <a:rPr lang="nl-BE" dirty="0"/>
              <a:t>: ontwikkel de Block view</a:t>
            </a:r>
          </a:p>
          <a:p>
            <a:pPr lvl="2"/>
            <a:r>
              <a:rPr lang="nl-BE" sz="2000" dirty="0" err="1">
                <a:latin typeface="Courier New" panose="02070309020205020404" pitchFamily="49" charset="0"/>
                <a:cs typeface="Courier New" panose="02070309020205020404" pitchFamily="49" charset="0"/>
              </a:rPr>
              <a:t>ButtonItalian.click</a:t>
            </a:r>
            <a:r>
              <a:rPr lang="nl-BE" sz="2000" dirty="0"/>
              <a:t> </a:t>
            </a:r>
            <a:r>
              <a:rPr lang="nl-BE" sz="2000" dirty="0">
                <a:sym typeface="Wingdings" panose="05000000000000000000" pitchFamily="2" charset="2"/>
              </a:rPr>
              <a:t> </a:t>
            </a:r>
            <a:r>
              <a:rPr lang="nl-BE" sz="2000" i="1" dirty="0">
                <a:sym typeface="Wingdings" panose="05000000000000000000" pitchFamily="2" charset="2"/>
              </a:rPr>
              <a:t>‘</a:t>
            </a:r>
            <a:r>
              <a:rPr lang="nl-BE" sz="2000" i="1" dirty="0" err="1">
                <a:sym typeface="Wingdings" panose="05000000000000000000" pitchFamily="2" charset="2"/>
              </a:rPr>
              <a:t>Buongiorno</a:t>
            </a:r>
            <a:r>
              <a:rPr lang="nl-BE" sz="2000" i="1" dirty="0">
                <a:sym typeface="Wingdings" panose="05000000000000000000" pitchFamily="2" charset="2"/>
              </a:rPr>
              <a:t>’</a:t>
            </a:r>
            <a:endParaRPr lang="nl-BE" sz="2000" i="1" dirty="0"/>
          </a:p>
          <a:p>
            <a:pPr lvl="2"/>
            <a:r>
              <a:rPr lang="nl-BE" sz="2000" dirty="0" err="1">
                <a:latin typeface="Courier New" panose="02070309020205020404" pitchFamily="49" charset="0"/>
                <a:cs typeface="Courier New" panose="02070309020205020404" pitchFamily="49" charset="0"/>
              </a:rPr>
              <a:t>ButtonSpanish.click</a:t>
            </a:r>
            <a:r>
              <a:rPr lang="nl-BE" sz="2000" dirty="0"/>
              <a:t> </a:t>
            </a:r>
            <a:r>
              <a:rPr lang="nl-BE" sz="2000" dirty="0">
                <a:sym typeface="Wingdings" panose="05000000000000000000" pitchFamily="2" charset="2"/>
              </a:rPr>
              <a:t> </a:t>
            </a:r>
            <a:r>
              <a:rPr lang="nl-BE" sz="2000" i="1" dirty="0">
                <a:sym typeface="Wingdings" panose="05000000000000000000" pitchFamily="2" charset="2"/>
              </a:rPr>
              <a:t>‘Buenos </a:t>
            </a:r>
            <a:r>
              <a:rPr lang="nl-BE" sz="2000" i="1" dirty="0" err="1">
                <a:sym typeface="Wingdings" panose="05000000000000000000" pitchFamily="2" charset="2"/>
              </a:rPr>
              <a:t>Dias</a:t>
            </a:r>
            <a:r>
              <a:rPr lang="nl-BE" sz="2000" i="1" dirty="0">
                <a:sym typeface="Wingdings" panose="05000000000000000000" pitchFamily="2" charset="2"/>
              </a:rPr>
              <a:t>’</a:t>
            </a:r>
            <a:endParaRPr lang="nl-BE" sz="2000" i="1" dirty="0"/>
          </a:p>
          <a:p>
            <a:pPr lvl="2"/>
            <a:r>
              <a:rPr lang="nl-BE" sz="2000" dirty="0" err="1">
                <a:latin typeface="Courier New" panose="02070309020205020404" pitchFamily="49" charset="0"/>
                <a:cs typeface="Courier New" panose="02070309020205020404" pitchFamily="49" charset="0"/>
              </a:rPr>
              <a:t>ButtonGerman.click</a:t>
            </a:r>
            <a:r>
              <a:rPr lang="nl-BE" sz="2000" dirty="0"/>
              <a:t> </a:t>
            </a:r>
            <a:r>
              <a:rPr lang="nl-BE" sz="2000" dirty="0">
                <a:sym typeface="Wingdings" panose="05000000000000000000" pitchFamily="2" charset="2"/>
              </a:rPr>
              <a:t> </a:t>
            </a:r>
            <a:r>
              <a:rPr lang="nl-BE" sz="2000" i="1" dirty="0">
                <a:sym typeface="Wingdings" panose="05000000000000000000" pitchFamily="2" charset="2"/>
              </a:rPr>
              <a:t>‘</a:t>
            </a:r>
            <a:r>
              <a:rPr lang="nl-BE" sz="2000" i="1" dirty="0" err="1">
                <a:sym typeface="Wingdings" panose="05000000000000000000" pitchFamily="2" charset="2"/>
              </a:rPr>
              <a:t>Guten</a:t>
            </a:r>
            <a:r>
              <a:rPr lang="nl-BE" sz="2000" i="1" dirty="0">
                <a:sym typeface="Wingdings" panose="05000000000000000000" pitchFamily="2" charset="2"/>
              </a:rPr>
              <a:t> Morgen’</a:t>
            </a:r>
          </a:p>
          <a:p>
            <a:endParaRPr lang="nl-BE" sz="2000" i="1" dirty="0"/>
          </a:p>
          <a:p>
            <a:endParaRPr lang="en-BE" dirty="0"/>
          </a:p>
        </p:txBody>
      </p:sp>
      <p:pic>
        <p:nvPicPr>
          <p:cNvPr id="4" name="Afbeelding 4">
            <a:extLst>
              <a:ext uri="{FF2B5EF4-FFF2-40B4-BE49-F238E27FC236}">
                <a16:creationId xmlns:a16="http://schemas.microsoft.com/office/drawing/2014/main" id="{D3D316EE-CFF1-4928-8DA2-B7257307E140}"/>
              </a:ext>
            </a:extLst>
          </p:cNvPr>
          <p:cNvPicPr>
            <a:picLocks noChangeAspect="1"/>
          </p:cNvPicPr>
          <p:nvPr/>
        </p:nvPicPr>
        <p:blipFill>
          <a:blip r:embed="rId2"/>
          <a:stretch>
            <a:fillRect/>
          </a:stretch>
        </p:blipFill>
        <p:spPr>
          <a:xfrm>
            <a:off x="233583" y="1910841"/>
            <a:ext cx="1196871" cy="1196871"/>
          </a:xfrm>
          <a:prstGeom prst="rect">
            <a:avLst/>
          </a:prstGeom>
        </p:spPr>
      </p:pic>
      <p:sp>
        <p:nvSpPr>
          <p:cNvPr id="5" name="Rechthoek 5">
            <a:extLst>
              <a:ext uri="{FF2B5EF4-FFF2-40B4-BE49-F238E27FC236}">
                <a16:creationId xmlns:a16="http://schemas.microsoft.com/office/drawing/2014/main" id="{E072628D-B3CB-430A-BFCF-7A68B4AA52CD}"/>
              </a:ext>
            </a:extLst>
          </p:cNvPr>
          <p:cNvSpPr/>
          <p:nvPr/>
        </p:nvSpPr>
        <p:spPr>
          <a:xfrm>
            <a:off x="6481041" y="1724446"/>
            <a:ext cx="2529860" cy="1569660"/>
          </a:xfrm>
          <a:prstGeom prst="rect">
            <a:avLst/>
          </a:prstGeom>
        </p:spPr>
        <p:txBody>
          <a:bodyPr wrap="none">
            <a:spAutoFit/>
          </a:bodyPr>
          <a:lstStyle/>
          <a:p>
            <a:pPr algn="ctr"/>
            <a:r>
              <a:rPr lang="nl-BE" sz="1600" u="sng" dirty="0" err="1"/>
              <a:t>Layout</a:t>
            </a:r>
            <a:r>
              <a:rPr lang="nl-BE" sz="1600" dirty="0"/>
              <a:t>:</a:t>
            </a:r>
          </a:p>
          <a:p>
            <a:pPr algn="ctr"/>
            <a:r>
              <a:rPr lang="nl-BE" sz="1600" dirty="0" err="1">
                <a:latin typeface="Courier New" panose="02070309020205020404" pitchFamily="49" charset="0"/>
                <a:cs typeface="Courier New" panose="02070309020205020404" pitchFamily="49" charset="0"/>
              </a:rPr>
              <a:t>VerticalArrangement</a:t>
            </a:r>
            <a:endParaRPr lang="nl-BE" sz="1600" dirty="0">
              <a:latin typeface="Courier New" panose="02070309020205020404" pitchFamily="49" charset="0"/>
              <a:cs typeface="Courier New" panose="02070309020205020404" pitchFamily="49" charset="0"/>
            </a:endParaRPr>
          </a:p>
          <a:p>
            <a:pPr algn="ctr"/>
            <a:endParaRPr lang="nl-BE" sz="1600" dirty="0"/>
          </a:p>
          <a:p>
            <a:pPr algn="ctr"/>
            <a:r>
              <a:rPr lang="nl-BE" sz="1600" u="sng" dirty="0" err="1"/>
              <a:t>Components</a:t>
            </a:r>
            <a:r>
              <a:rPr lang="nl-BE" sz="1600" dirty="0"/>
              <a:t>:</a:t>
            </a:r>
          </a:p>
          <a:p>
            <a:pPr algn="ctr"/>
            <a:r>
              <a:rPr lang="nl-BE" sz="1600" dirty="0">
                <a:latin typeface="Courier New" panose="02070309020205020404" pitchFamily="49" charset="0"/>
                <a:cs typeface="Courier New" panose="02070309020205020404" pitchFamily="49" charset="0"/>
              </a:rPr>
              <a:t>1 Label</a:t>
            </a:r>
          </a:p>
          <a:p>
            <a:pPr algn="ctr"/>
            <a:r>
              <a:rPr lang="nl-BE" sz="1600" dirty="0">
                <a:latin typeface="Courier New" panose="02070309020205020404" pitchFamily="49" charset="0"/>
                <a:cs typeface="Courier New" panose="02070309020205020404" pitchFamily="49" charset="0"/>
              </a:rPr>
              <a:t>3 Buttons</a:t>
            </a:r>
          </a:p>
        </p:txBody>
      </p:sp>
      <p:pic>
        <p:nvPicPr>
          <p:cNvPr id="9" name="Afbeelding 3">
            <a:extLst>
              <a:ext uri="{FF2B5EF4-FFF2-40B4-BE49-F238E27FC236}">
                <a16:creationId xmlns:a16="http://schemas.microsoft.com/office/drawing/2014/main" id="{179F39BE-7E1D-4CFA-AE6C-52A91D1F86AF}"/>
              </a:ext>
            </a:extLst>
          </p:cNvPr>
          <p:cNvPicPr>
            <a:picLocks noChangeAspect="1"/>
          </p:cNvPicPr>
          <p:nvPr/>
        </p:nvPicPr>
        <p:blipFill>
          <a:blip r:embed="rId3"/>
          <a:stretch>
            <a:fillRect/>
          </a:stretch>
        </p:blipFill>
        <p:spPr>
          <a:xfrm>
            <a:off x="377262" y="4717101"/>
            <a:ext cx="907593" cy="919228"/>
          </a:xfrm>
          <a:prstGeom prst="rect">
            <a:avLst/>
          </a:prstGeom>
        </p:spPr>
      </p:pic>
      <p:pic>
        <p:nvPicPr>
          <p:cNvPr id="10" name="Afbeelding 4">
            <a:extLst>
              <a:ext uri="{FF2B5EF4-FFF2-40B4-BE49-F238E27FC236}">
                <a16:creationId xmlns:a16="http://schemas.microsoft.com/office/drawing/2014/main" id="{0E5BDDA9-94EF-4BC5-B8A2-EFE2DC681397}"/>
              </a:ext>
            </a:extLst>
          </p:cNvPr>
          <p:cNvPicPr>
            <a:picLocks noChangeAspect="1"/>
          </p:cNvPicPr>
          <p:nvPr/>
        </p:nvPicPr>
        <p:blipFill>
          <a:blip r:embed="rId4"/>
          <a:stretch>
            <a:fillRect/>
          </a:stretch>
        </p:blipFill>
        <p:spPr>
          <a:xfrm>
            <a:off x="7330102" y="4029388"/>
            <a:ext cx="1345663" cy="1714759"/>
          </a:xfrm>
          <a:prstGeom prst="rect">
            <a:avLst/>
          </a:prstGeom>
        </p:spPr>
      </p:pic>
    </p:spTree>
    <p:extLst>
      <p:ext uri="{BB962C8B-B14F-4D97-AF65-F5344CB8AC3E}">
        <p14:creationId xmlns:p14="http://schemas.microsoft.com/office/powerpoint/2010/main" val="397535834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183009-3E9B-40B2-8015-D2A7FF07739C}"/>
              </a:ext>
            </a:extLst>
          </p:cNvPr>
          <p:cNvSpPr>
            <a:spLocks noGrp="1"/>
          </p:cNvSpPr>
          <p:nvPr>
            <p:ph type="body" idx="1"/>
          </p:nvPr>
        </p:nvSpPr>
        <p:spPr/>
        <p:txBody>
          <a:bodyPr>
            <a:normAutofit fontScale="85000" lnSpcReduction="10000"/>
          </a:bodyPr>
          <a:lstStyle/>
          <a:p>
            <a:r>
              <a:rPr lang="nl-BE" u="sng" dirty="0"/>
              <a:t>Optie 1</a:t>
            </a:r>
            <a:r>
              <a:rPr lang="nl-BE" dirty="0"/>
              <a:t>: laptop + Android smartphone + </a:t>
            </a:r>
            <a:r>
              <a:rPr lang="nl-BE" dirty="0" err="1"/>
              <a:t>WiFi</a:t>
            </a:r>
            <a:endParaRPr lang="nl-BE" dirty="0"/>
          </a:p>
          <a:p>
            <a:pPr marL="0" indent="0">
              <a:buNone/>
            </a:pPr>
            <a:r>
              <a:rPr lang="nl-BE" dirty="0">
                <a:hlinkClick r:id="rId2"/>
              </a:rPr>
              <a:t>http://appinventor.mit.edu/explore/ai2/setup-device-wifi.html</a:t>
            </a:r>
            <a:endParaRPr lang="nl-BE" dirty="0"/>
          </a:p>
          <a:p>
            <a:pPr marL="720000" lvl="2" indent="0">
              <a:buNone/>
            </a:pPr>
            <a:endParaRPr lang="nl-BE" dirty="0"/>
          </a:p>
          <a:p>
            <a:pPr marL="720000" lvl="2" indent="0">
              <a:buNone/>
            </a:pPr>
            <a:endParaRPr lang="nl-BE" dirty="0"/>
          </a:p>
          <a:p>
            <a:pPr marL="720000" lvl="2" indent="0">
              <a:buNone/>
            </a:pPr>
            <a:endParaRPr lang="nl-BE" dirty="0"/>
          </a:p>
          <a:p>
            <a:pPr marL="720000" lvl="2" indent="0">
              <a:buNone/>
            </a:pPr>
            <a:endParaRPr lang="nl-BE" dirty="0"/>
          </a:p>
          <a:p>
            <a:pPr marL="720000" lvl="2" indent="0">
              <a:buNone/>
            </a:pPr>
            <a:endParaRPr lang="nl-BE" dirty="0"/>
          </a:p>
          <a:p>
            <a:pPr marL="720000" lvl="2" indent="0">
              <a:buNone/>
            </a:pPr>
            <a:endParaRPr lang="nl-BE" dirty="0"/>
          </a:p>
          <a:p>
            <a:pPr marL="674281" lvl="1" indent="-457200">
              <a:buFont typeface="+mj-lt"/>
              <a:buAutoNum type="arabicPeriod"/>
            </a:pPr>
            <a:r>
              <a:rPr lang="en-US" dirty="0">
                <a:latin typeface="Bell MT" panose="02020503060305020303" pitchFamily="18" charset="0"/>
              </a:rPr>
              <a:t>Download and install the MIT AI2 Companion App on your phone.</a:t>
            </a:r>
          </a:p>
          <a:p>
            <a:pPr marL="674281" lvl="1" indent="-457200">
              <a:buFont typeface="+mj-lt"/>
              <a:buAutoNum type="arabicPeriod"/>
            </a:pPr>
            <a:r>
              <a:rPr lang="en-US" dirty="0">
                <a:latin typeface="Bell MT" panose="02020503060305020303" pitchFamily="18" charset="0"/>
              </a:rPr>
              <a:t>Connect both computer and device to the SAME </a:t>
            </a:r>
            <a:r>
              <a:rPr lang="en-US" dirty="0" err="1">
                <a:latin typeface="Bell MT" panose="02020503060305020303" pitchFamily="18" charset="0"/>
              </a:rPr>
              <a:t>WiFi</a:t>
            </a:r>
            <a:r>
              <a:rPr lang="en-US" dirty="0">
                <a:latin typeface="Bell MT" panose="02020503060305020303" pitchFamily="18" charset="0"/>
              </a:rPr>
              <a:t> Network.</a:t>
            </a:r>
          </a:p>
          <a:p>
            <a:pPr marL="674281" lvl="1" indent="-457200">
              <a:buFont typeface="+mj-lt"/>
              <a:buAutoNum type="arabicPeriod"/>
            </a:pPr>
            <a:r>
              <a:rPr lang="en-US" dirty="0">
                <a:latin typeface="Bell MT" panose="02020503060305020303" pitchFamily="18" charset="0"/>
              </a:rPr>
              <a:t>Open an App Inventor project and connect it to your device.</a:t>
            </a:r>
            <a:endParaRPr lang="en-BE" dirty="0"/>
          </a:p>
        </p:txBody>
      </p:sp>
      <p:sp>
        <p:nvSpPr>
          <p:cNvPr id="3" name="Title 2">
            <a:extLst>
              <a:ext uri="{FF2B5EF4-FFF2-40B4-BE49-F238E27FC236}">
                <a16:creationId xmlns:a16="http://schemas.microsoft.com/office/drawing/2014/main" id="{FB593A6C-5FF6-4FA2-9D8C-08B2E0C6866B}"/>
              </a:ext>
            </a:extLst>
          </p:cNvPr>
          <p:cNvSpPr>
            <a:spLocks noGrp="1"/>
          </p:cNvSpPr>
          <p:nvPr>
            <p:ph type="title"/>
          </p:nvPr>
        </p:nvSpPr>
        <p:spPr/>
        <p:txBody>
          <a:bodyPr/>
          <a:lstStyle/>
          <a:p>
            <a:r>
              <a:rPr lang="nl-BE" dirty="0"/>
              <a:t>Testen en uitvoeren van de App</a:t>
            </a:r>
            <a:endParaRPr lang="en-BE" dirty="0"/>
          </a:p>
        </p:txBody>
      </p:sp>
      <p:pic>
        <p:nvPicPr>
          <p:cNvPr id="4" name="Picture 2" descr="http://appinventor.mit.edu/explore/sites/all/files/SetupAI2/WifiA.png">
            <a:extLst>
              <a:ext uri="{FF2B5EF4-FFF2-40B4-BE49-F238E27FC236}">
                <a16:creationId xmlns:a16="http://schemas.microsoft.com/office/drawing/2014/main" id="{65930B95-086C-4CFE-9D67-A9ADD7120E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9399" y="2783636"/>
            <a:ext cx="4128393" cy="213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47039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183009-3E9B-40B2-8015-D2A7FF07739C}"/>
              </a:ext>
            </a:extLst>
          </p:cNvPr>
          <p:cNvSpPr>
            <a:spLocks noGrp="1"/>
          </p:cNvSpPr>
          <p:nvPr>
            <p:ph type="body" idx="1"/>
          </p:nvPr>
        </p:nvSpPr>
        <p:spPr/>
        <p:txBody>
          <a:bodyPr>
            <a:normAutofit fontScale="92500" lnSpcReduction="10000"/>
          </a:bodyPr>
          <a:lstStyle/>
          <a:p>
            <a:r>
              <a:rPr lang="nl-BE" sz="2200" u="sng" dirty="0"/>
              <a:t>Optie 2</a:t>
            </a:r>
            <a:r>
              <a:rPr lang="nl-BE" sz="2200" dirty="0"/>
              <a:t>: laptop</a:t>
            </a:r>
          </a:p>
          <a:p>
            <a:pPr marL="217081" lvl="1" indent="0">
              <a:buNone/>
            </a:pPr>
            <a:r>
              <a:rPr lang="nl-BE" sz="2200" dirty="0">
                <a:hlinkClick r:id="rId2"/>
              </a:rPr>
              <a:t>http://appinventor.mit.edu/explore/ai2/setup-emulator.html</a:t>
            </a:r>
            <a:endParaRPr lang="nl-BE" sz="2200" dirty="0"/>
          </a:p>
          <a:p>
            <a:pPr marL="217081" lvl="1" indent="0">
              <a:buNone/>
            </a:pPr>
            <a:endParaRPr lang="nl-BE" sz="2200" dirty="0"/>
          </a:p>
          <a:p>
            <a:pPr marL="217081" lvl="1" indent="0">
              <a:buNone/>
            </a:pPr>
            <a:endParaRPr lang="nl-BE" sz="2200" dirty="0"/>
          </a:p>
          <a:p>
            <a:pPr marL="217081" lvl="1" indent="0">
              <a:buNone/>
            </a:pPr>
            <a:endParaRPr lang="nl-BE" sz="2200" dirty="0"/>
          </a:p>
          <a:p>
            <a:pPr marL="217081" lvl="1" indent="0">
              <a:buNone/>
            </a:pPr>
            <a:endParaRPr lang="nl-BE" sz="2200" dirty="0"/>
          </a:p>
          <a:p>
            <a:pPr marL="217081" lvl="1" indent="0">
              <a:buNone/>
            </a:pPr>
            <a:endParaRPr lang="nl-BE" sz="2200" dirty="0"/>
          </a:p>
          <a:p>
            <a:pPr marL="217081" lvl="1" indent="0">
              <a:buNone/>
            </a:pPr>
            <a:endParaRPr lang="nl-BE" sz="2200" dirty="0"/>
          </a:p>
          <a:p>
            <a:pPr marL="674281" lvl="1" indent="-457200">
              <a:buFont typeface="+mj-lt"/>
              <a:buAutoNum type="arabicPeriod"/>
            </a:pPr>
            <a:r>
              <a:rPr lang="en-US" sz="2200" dirty="0">
                <a:latin typeface="Bell MT" panose="02020503060305020303" pitchFamily="18" charset="0"/>
              </a:rPr>
              <a:t>Install the App Inventor Setup Software</a:t>
            </a:r>
          </a:p>
          <a:p>
            <a:pPr marL="674281" lvl="1" indent="-457200">
              <a:buFont typeface="+mj-lt"/>
              <a:buAutoNum type="arabicPeriod"/>
            </a:pPr>
            <a:r>
              <a:rPr lang="en-US" sz="2200" dirty="0">
                <a:latin typeface="Bell MT" panose="02020503060305020303" pitchFamily="18" charset="0"/>
              </a:rPr>
              <a:t>Launch </a:t>
            </a:r>
            <a:r>
              <a:rPr lang="en-US" sz="2200" dirty="0" err="1">
                <a:latin typeface="Bell MT" panose="02020503060305020303" pitchFamily="18" charset="0"/>
              </a:rPr>
              <a:t>aiStarter</a:t>
            </a:r>
            <a:r>
              <a:rPr lang="en-US" sz="2200" dirty="0">
                <a:latin typeface="Bell MT" panose="02020503060305020303" pitchFamily="18" charset="0"/>
              </a:rPr>
              <a:t> (Windows &amp; GNU/Linux only)</a:t>
            </a:r>
          </a:p>
          <a:p>
            <a:pPr marL="674281" lvl="1" indent="-457200">
              <a:buFont typeface="+mj-lt"/>
              <a:buAutoNum type="arabicPeriod"/>
            </a:pPr>
            <a:r>
              <a:rPr lang="en-US" sz="2200" dirty="0">
                <a:latin typeface="Bell MT" panose="02020503060305020303" pitchFamily="18" charset="0"/>
              </a:rPr>
              <a:t>Open an App Inventor project and connect it to the emulator</a:t>
            </a:r>
          </a:p>
          <a:p>
            <a:pPr marL="1177200" lvl="2" indent="-457200">
              <a:buFont typeface="+mj-lt"/>
              <a:buAutoNum type="arabicPeriod"/>
            </a:pPr>
            <a:endParaRPr lang="nl-BE" sz="2200" dirty="0"/>
          </a:p>
          <a:p>
            <a:endParaRPr lang="en-BE" dirty="0"/>
          </a:p>
        </p:txBody>
      </p:sp>
      <p:sp>
        <p:nvSpPr>
          <p:cNvPr id="3" name="Title 2">
            <a:extLst>
              <a:ext uri="{FF2B5EF4-FFF2-40B4-BE49-F238E27FC236}">
                <a16:creationId xmlns:a16="http://schemas.microsoft.com/office/drawing/2014/main" id="{FB593A6C-5FF6-4FA2-9D8C-08B2E0C6866B}"/>
              </a:ext>
            </a:extLst>
          </p:cNvPr>
          <p:cNvSpPr>
            <a:spLocks noGrp="1"/>
          </p:cNvSpPr>
          <p:nvPr>
            <p:ph type="title"/>
          </p:nvPr>
        </p:nvSpPr>
        <p:spPr/>
        <p:txBody>
          <a:bodyPr/>
          <a:lstStyle/>
          <a:p>
            <a:r>
              <a:rPr lang="nl-BE" dirty="0"/>
              <a:t>Testen en uitvoeren van de App</a:t>
            </a:r>
            <a:endParaRPr lang="en-BE" dirty="0"/>
          </a:p>
        </p:txBody>
      </p:sp>
      <p:pic>
        <p:nvPicPr>
          <p:cNvPr id="4" name="Picture 2" descr="http://appinventor.mit.edu/explore/sites/all/files/SetupAI2/Emulator.png">
            <a:extLst>
              <a:ext uri="{FF2B5EF4-FFF2-40B4-BE49-F238E27FC236}">
                <a16:creationId xmlns:a16="http://schemas.microsoft.com/office/drawing/2014/main" id="{ECF70ABA-E8E0-42EA-A3DF-C9E8E9511D7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04834" y="2321170"/>
            <a:ext cx="4414557" cy="3028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61725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183009-3E9B-40B2-8015-D2A7FF07739C}"/>
              </a:ext>
            </a:extLst>
          </p:cNvPr>
          <p:cNvSpPr>
            <a:spLocks noGrp="1"/>
          </p:cNvSpPr>
          <p:nvPr>
            <p:ph type="body" idx="1"/>
          </p:nvPr>
        </p:nvSpPr>
        <p:spPr/>
        <p:txBody>
          <a:bodyPr>
            <a:normAutofit fontScale="25000" lnSpcReduction="20000"/>
          </a:bodyPr>
          <a:lstStyle/>
          <a:p>
            <a:r>
              <a:rPr lang="nl-BE" sz="7200" u="sng" dirty="0"/>
              <a:t>Optie 3</a:t>
            </a:r>
            <a:r>
              <a:rPr lang="nl-BE" sz="7200" dirty="0"/>
              <a:t>: laptop + Android smartphone + USB kabel</a:t>
            </a:r>
          </a:p>
          <a:p>
            <a:pPr marL="0" indent="0">
              <a:buNone/>
            </a:pPr>
            <a:r>
              <a:rPr lang="nl-BE" sz="7200" dirty="0">
                <a:hlinkClick r:id="rId2"/>
              </a:rPr>
              <a:t>http://appinventor.mit.edu/explore/ai2/setup-device-usb.html</a:t>
            </a:r>
            <a:endParaRPr lang="nl-BE" sz="7200" dirty="0"/>
          </a:p>
          <a:p>
            <a:pPr marL="720000" lvl="2" indent="0">
              <a:buNone/>
            </a:pPr>
            <a:endParaRPr lang="nl-BE" sz="4900" dirty="0"/>
          </a:p>
          <a:p>
            <a:pPr marL="720000" lvl="2" indent="0">
              <a:buNone/>
            </a:pPr>
            <a:endParaRPr lang="nl-BE" sz="4900" dirty="0"/>
          </a:p>
          <a:p>
            <a:pPr marL="720000" lvl="2" indent="0">
              <a:buNone/>
            </a:pPr>
            <a:endParaRPr lang="nl-BE" sz="4900" dirty="0"/>
          </a:p>
          <a:p>
            <a:pPr marL="720000" lvl="2" indent="0">
              <a:buNone/>
            </a:pPr>
            <a:endParaRPr lang="nl-BE" sz="4900" dirty="0"/>
          </a:p>
          <a:p>
            <a:pPr marL="720000" lvl="2" indent="0">
              <a:buNone/>
            </a:pPr>
            <a:endParaRPr lang="nl-BE" sz="4900" dirty="0"/>
          </a:p>
          <a:p>
            <a:pPr marL="720000" lvl="2" indent="0">
              <a:buNone/>
            </a:pPr>
            <a:endParaRPr lang="nl-BE" sz="4900" dirty="0"/>
          </a:p>
          <a:p>
            <a:pPr marL="674281" lvl="1" indent="-457200">
              <a:buFont typeface="+mj-lt"/>
              <a:buAutoNum type="arabicPeriod"/>
            </a:pPr>
            <a:endParaRPr lang="en-US" sz="7200" dirty="0">
              <a:latin typeface="Bell MT" panose="02020503060305020303" pitchFamily="18" charset="0"/>
            </a:endParaRPr>
          </a:p>
          <a:p>
            <a:pPr marL="674281" lvl="1" indent="-457200">
              <a:buFont typeface="+mj-lt"/>
              <a:buAutoNum type="arabicPeriod"/>
            </a:pPr>
            <a:r>
              <a:rPr lang="en-US" sz="7200" dirty="0">
                <a:latin typeface="Bell MT" panose="02020503060305020303" pitchFamily="18" charset="0"/>
              </a:rPr>
              <a:t>Install the App Inventor Setup Software</a:t>
            </a:r>
          </a:p>
          <a:p>
            <a:pPr marL="674281" lvl="1" indent="-457200">
              <a:buFont typeface="+mj-lt"/>
              <a:buAutoNum type="arabicPeriod"/>
            </a:pPr>
            <a:r>
              <a:rPr lang="en-US" sz="7200" dirty="0">
                <a:latin typeface="Bell MT" panose="02020503060305020303" pitchFamily="18" charset="0"/>
              </a:rPr>
              <a:t>Download and install the MIT AI2 Companion App on your phone.</a:t>
            </a:r>
          </a:p>
          <a:p>
            <a:pPr marL="674281" lvl="1" indent="-457200">
              <a:buFont typeface="+mj-lt"/>
              <a:buAutoNum type="arabicPeriod"/>
            </a:pPr>
            <a:r>
              <a:rPr lang="en-US" sz="7200" dirty="0">
                <a:latin typeface="Bell MT" panose="02020503060305020303" pitchFamily="18" charset="0"/>
              </a:rPr>
              <a:t>Launch </a:t>
            </a:r>
            <a:r>
              <a:rPr lang="en-US" sz="7200" dirty="0" err="1">
                <a:latin typeface="Bell MT" panose="02020503060305020303" pitchFamily="18" charset="0"/>
              </a:rPr>
              <a:t>aiStarter</a:t>
            </a:r>
            <a:r>
              <a:rPr lang="en-US" sz="7200" dirty="0">
                <a:latin typeface="Bell MT" panose="02020503060305020303" pitchFamily="18" charset="0"/>
              </a:rPr>
              <a:t> (Windows &amp; GNU/Linux only)</a:t>
            </a:r>
          </a:p>
          <a:p>
            <a:pPr marL="674281" lvl="1" indent="-457200">
              <a:buFont typeface="+mj-lt"/>
              <a:buAutoNum type="arabicPeriod"/>
            </a:pPr>
            <a:r>
              <a:rPr lang="en-US" sz="7200" dirty="0">
                <a:latin typeface="Bell MT" panose="02020503060305020303" pitchFamily="18" charset="0"/>
              </a:rPr>
              <a:t>Set up your device for USB (Turn USB Debugging ON)</a:t>
            </a:r>
          </a:p>
          <a:p>
            <a:pPr marL="674281" lvl="1" indent="-457200">
              <a:buFont typeface="+mj-lt"/>
              <a:buAutoNum type="arabicPeriod"/>
            </a:pPr>
            <a:r>
              <a:rPr lang="en-US" sz="7200" dirty="0">
                <a:latin typeface="Bell MT" panose="02020503060305020303" pitchFamily="18" charset="0"/>
              </a:rPr>
              <a:t>Connect your computer and device, and authenticate if necessary.</a:t>
            </a:r>
          </a:p>
        </p:txBody>
      </p:sp>
      <p:sp>
        <p:nvSpPr>
          <p:cNvPr id="3" name="Title 2">
            <a:extLst>
              <a:ext uri="{FF2B5EF4-FFF2-40B4-BE49-F238E27FC236}">
                <a16:creationId xmlns:a16="http://schemas.microsoft.com/office/drawing/2014/main" id="{FB593A6C-5FF6-4FA2-9D8C-08B2E0C6866B}"/>
              </a:ext>
            </a:extLst>
          </p:cNvPr>
          <p:cNvSpPr>
            <a:spLocks noGrp="1"/>
          </p:cNvSpPr>
          <p:nvPr>
            <p:ph type="title"/>
          </p:nvPr>
        </p:nvSpPr>
        <p:spPr/>
        <p:txBody>
          <a:bodyPr/>
          <a:lstStyle/>
          <a:p>
            <a:r>
              <a:rPr lang="nl-BE" dirty="0"/>
              <a:t>Testen en uitvoeren van de App</a:t>
            </a:r>
            <a:endParaRPr lang="en-BE" dirty="0"/>
          </a:p>
        </p:txBody>
      </p:sp>
      <p:pic>
        <p:nvPicPr>
          <p:cNvPr id="4" name="Picture 2" descr="http://appinventor.mit.edu/explore/sites/all/files/SetupAI2/USB.png">
            <a:extLst>
              <a:ext uri="{FF2B5EF4-FFF2-40B4-BE49-F238E27FC236}">
                <a16:creationId xmlns:a16="http://schemas.microsoft.com/office/drawing/2014/main" id="{3EEEA4F5-1C40-4D31-BE9E-52923CB30A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0967" y="2329744"/>
            <a:ext cx="4247027" cy="2198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52090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card&#10;&#10;Description automatically generated">
            <a:extLst>
              <a:ext uri="{FF2B5EF4-FFF2-40B4-BE49-F238E27FC236}">
                <a16:creationId xmlns:a16="http://schemas.microsoft.com/office/drawing/2014/main" id="{012A5E9D-869F-498F-8CF0-255AF52E59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622" y="469914"/>
            <a:ext cx="5975798" cy="5196954"/>
          </a:xfrm>
          <a:prstGeom prst="rect">
            <a:avLst/>
          </a:prstGeom>
        </p:spPr>
      </p:pic>
      <p:pic>
        <p:nvPicPr>
          <p:cNvPr id="1026" name="Picture 2" descr="Standaard Boekhandel Logo transparent PNG - StickPNG">
            <a:extLst>
              <a:ext uri="{FF2B5EF4-FFF2-40B4-BE49-F238E27FC236}">
                <a16:creationId xmlns:a16="http://schemas.microsoft.com/office/drawing/2014/main" id="{A71E41A7-E22A-4D11-B977-FCEF0A59D6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0689" y="2067360"/>
            <a:ext cx="1825382" cy="18253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drawing, food&#10;&#10;Description automatically generated">
            <a:extLst>
              <a:ext uri="{FF2B5EF4-FFF2-40B4-BE49-F238E27FC236}">
                <a16:creationId xmlns:a16="http://schemas.microsoft.com/office/drawing/2014/main" id="{7766987E-4861-4144-AABA-1E07ADF6D7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0689" y="579549"/>
            <a:ext cx="1936264" cy="1142396"/>
          </a:xfrm>
          <a:prstGeom prst="rect">
            <a:avLst/>
          </a:prstGeom>
        </p:spPr>
      </p:pic>
      <p:pic>
        <p:nvPicPr>
          <p:cNvPr id="1028" name="Picture 4" descr="Uitgeverij Boekscout">
            <a:extLst>
              <a:ext uri="{FF2B5EF4-FFF2-40B4-BE49-F238E27FC236}">
                <a16:creationId xmlns:a16="http://schemas.microsoft.com/office/drawing/2014/main" id="{815E4BF5-9C33-47B8-B00C-E6651211E8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7543" y="4333741"/>
            <a:ext cx="2069410" cy="1248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190838"/>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B9F40-6CCF-4EAF-A5BA-6F80CC24C838}"/>
              </a:ext>
            </a:extLst>
          </p:cNvPr>
          <p:cNvSpPr>
            <a:spLocks noGrp="1"/>
          </p:cNvSpPr>
          <p:nvPr>
            <p:ph type="title"/>
          </p:nvPr>
        </p:nvSpPr>
        <p:spPr/>
        <p:txBody>
          <a:bodyPr/>
          <a:lstStyle/>
          <a:p>
            <a:r>
              <a:rPr lang="fr-BE" dirty="0" err="1"/>
              <a:t>Wiskundige</a:t>
            </a:r>
            <a:r>
              <a:rPr lang="fr-BE" dirty="0"/>
              <a:t> </a:t>
            </a:r>
            <a:r>
              <a:rPr lang="fr-BE" dirty="0" err="1"/>
              <a:t>berekeningen</a:t>
            </a:r>
            <a:endParaRPr lang="en-BE" dirty="0"/>
          </a:p>
        </p:txBody>
      </p:sp>
    </p:spTree>
    <p:extLst>
      <p:ext uri="{BB962C8B-B14F-4D97-AF65-F5344CB8AC3E}">
        <p14:creationId xmlns:p14="http://schemas.microsoft.com/office/powerpoint/2010/main" val="98784887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171D44-2E27-4982-B5DC-33ED6DE79632}"/>
              </a:ext>
            </a:extLst>
          </p:cNvPr>
          <p:cNvSpPr>
            <a:spLocks noGrp="1"/>
          </p:cNvSpPr>
          <p:nvPr>
            <p:ph type="body" idx="1"/>
          </p:nvPr>
        </p:nvSpPr>
        <p:spPr/>
        <p:txBody>
          <a:bodyPr/>
          <a:lstStyle/>
          <a:p>
            <a:r>
              <a:rPr lang="nl-BE" b="1" u="sng" dirty="0"/>
              <a:t>Wiskundige operatoren</a:t>
            </a:r>
            <a:r>
              <a:rPr lang="nl-BE" b="1" dirty="0"/>
              <a:t> </a:t>
            </a:r>
            <a:r>
              <a:rPr lang="nl-BE" dirty="0"/>
              <a:t>worden gebruikt om uitdrukkingen te schrijven die berekeningen uitvoeren.</a:t>
            </a:r>
          </a:p>
          <a:p>
            <a:endParaRPr lang="nl-BE" dirty="0"/>
          </a:p>
          <a:p>
            <a:r>
              <a:rPr lang="nl-BE" dirty="0"/>
              <a:t>Het resultaat van een wiskundige uitdrukking kan toegekend worden aan een </a:t>
            </a:r>
            <a:r>
              <a:rPr lang="nl-BE" b="1" u="sng" dirty="0"/>
              <a:t>variabele</a:t>
            </a:r>
            <a:r>
              <a:rPr lang="nl-BE" dirty="0"/>
              <a:t>.</a:t>
            </a:r>
          </a:p>
          <a:p>
            <a:endParaRPr lang="nl-BE" dirty="0"/>
          </a:p>
          <a:p>
            <a:r>
              <a:rPr lang="nl-BE" dirty="0"/>
              <a:t>Tool om berekeningen uit te voeren </a:t>
            </a:r>
            <a:r>
              <a:rPr lang="nl-BE" dirty="0">
                <a:sym typeface="Wingdings" panose="05000000000000000000" pitchFamily="2" charset="2"/>
              </a:rPr>
              <a:t> </a:t>
            </a:r>
            <a:r>
              <a:rPr lang="nl-BE" i="1" dirty="0">
                <a:sym typeface="Wingdings" panose="05000000000000000000" pitchFamily="2" charset="2"/>
              </a:rPr>
              <a:t>Math Operators</a:t>
            </a:r>
            <a:endParaRPr lang="nl-BE" i="1" dirty="0"/>
          </a:p>
          <a:p>
            <a:endParaRPr lang="en-BE" dirty="0"/>
          </a:p>
        </p:txBody>
      </p:sp>
      <p:sp>
        <p:nvSpPr>
          <p:cNvPr id="5" name="Title 4">
            <a:extLst>
              <a:ext uri="{FF2B5EF4-FFF2-40B4-BE49-F238E27FC236}">
                <a16:creationId xmlns:a16="http://schemas.microsoft.com/office/drawing/2014/main" id="{9AE40E66-63F5-4A6D-AAF7-4A5EF508B391}"/>
              </a:ext>
            </a:extLst>
          </p:cNvPr>
          <p:cNvSpPr>
            <a:spLocks noGrp="1"/>
          </p:cNvSpPr>
          <p:nvPr>
            <p:ph type="title"/>
          </p:nvPr>
        </p:nvSpPr>
        <p:spPr/>
        <p:txBody>
          <a:bodyPr/>
          <a:lstStyle/>
          <a:p>
            <a:r>
              <a:rPr lang="fr-BE" dirty="0" err="1"/>
              <a:t>Wiskundige</a:t>
            </a:r>
            <a:r>
              <a:rPr lang="fr-BE" dirty="0"/>
              <a:t> </a:t>
            </a:r>
            <a:r>
              <a:rPr lang="fr-BE" dirty="0" err="1"/>
              <a:t>berekeningen</a:t>
            </a:r>
            <a:endParaRPr lang="en-BE" dirty="0"/>
          </a:p>
        </p:txBody>
      </p:sp>
      <p:pic>
        <p:nvPicPr>
          <p:cNvPr id="4" name="Afbeelding 3">
            <a:extLst>
              <a:ext uri="{FF2B5EF4-FFF2-40B4-BE49-F238E27FC236}">
                <a16:creationId xmlns:a16="http://schemas.microsoft.com/office/drawing/2014/main" id="{B87BC5F3-2A18-4EBB-8154-C5D0A8477BD1}"/>
              </a:ext>
            </a:extLst>
          </p:cNvPr>
          <p:cNvPicPr>
            <a:picLocks noChangeAspect="1"/>
          </p:cNvPicPr>
          <p:nvPr/>
        </p:nvPicPr>
        <p:blipFill>
          <a:blip r:embed="rId2"/>
          <a:stretch>
            <a:fillRect/>
          </a:stretch>
        </p:blipFill>
        <p:spPr>
          <a:xfrm>
            <a:off x="7524328" y="116631"/>
            <a:ext cx="1440160" cy="969903"/>
          </a:xfrm>
          <a:prstGeom prst="rect">
            <a:avLst/>
          </a:prstGeom>
        </p:spPr>
      </p:pic>
    </p:spTree>
    <p:extLst>
      <p:ext uri="{BB962C8B-B14F-4D97-AF65-F5344CB8AC3E}">
        <p14:creationId xmlns:p14="http://schemas.microsoft.com/office/powerpoint/2010/main" val="409741810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171D44-2E27-4982-B5DC-33ED6DE79632}"/>
              </a:ext>
            </a:extLst>
          </p:cNvPr>
          <p:cNvSpPr>
            <a:spLocks noGrp="1"/>
          </p:cNvSpPr>
          <p:nvPr>
            <p:ph type="body" idx="1"/>
          </p:nvPr>
        </p:nvSpPr>
        <p:spPr>
          <a:xfrm>
            <a:off x="576262" y="271306"/>
            <a:ext cx="7991476" cy="5777070"/>
          </a:xfrm>
        </p:spPr>
        <p:txBody>
          <a:bodyPr/>
          <a:lstStyle/>
          <a:p>
            <a:r>
              <a:rPr lang="nl-BE" b="1" dirty="0"/>
              <a:t>Uitvoeren van een berekening</a:t>
            </a:r>
          </a:p>
          <a:p>
            <a:endParaRPr lang="nl-BE" dirty="0"/>
          </a:p>
          <a:p>
            <a:endParaRPr lang="nl-BE" dirty="0"/>
          </a:p>
          <a:p>
            <a:r>
              <a:rPr lang="nl-BE" b="1" dirty="0"/>
              <a:t>Toekennen van het resultaat aan een label</a:t>
            </a:r>
          </a:p>
          <a:p>
            <a:endParaRPr lang="nl-BE" b="1" dirty="0"/>
          </a:p>
          <a:p>
            <a:endParaRPr lang="nl-BE" b="1" dirty="0"/>
          </a:p>
          <a:p>
            <a:r>
              <a:rPr lang="nl-BE" b="1" dirty="0"/>
              <a:t>Combineren van operators</a:t>
            </a:r>
          </a:p>
          <a:p>
            <a:endParaRPr lang="nl-BE" b="1" dirty="0"/>
          </a:p>
          <a:p>
            <a:endParaRPr lang="en-BE" dirty="0"/>
          </a:p>
        </p:txBody>
      </p:sp>
      <p:pic>
        <p:nvPicPr>
          <p:cNvPr id="4" name="Afbeelding 3">
            <a:extLst>
              <a:ext uri="{FF2B5EF4-FFF2-40B4-BE49-F238E27FC236}">
                <a16:creationId xmlns:a16="http://schemas.microsoft.com/office/drawing/2014/main" id="{57570934-C3C3-4130-B9AB-C2FB88C2D767}"/>
              </a:ext>
            </a:extLst>
          </p:cNvPr>
          <p:cNvPicPr>
            <a:picLocks noChangeAspect="1"/>
          </p:cNvPicPr>
          <p:nvPr/>
        </p:nvPicPr>
        <p:blipFill>
          <a:blip r:embed="rId2"/>
          <a:stretch>
            <a:fillRect/>
          </a:stretch>
        </p:blipFill>
        <p:spPr>
          <a:xfrm>
            <a:off x="755576" y="767254"/>
            <a:ext cx="2574220" cy="720397"/>
          </a:xfrm>
          <a:prstGeom prst="rect">
            <a:avLst/>
          </a:prstGeom>
        </p:spPr>
      </p:pic>
      <p:pic>
        <p:nvPicPr>
          <p:cNvPr id="5" name="Afbeelding 4">
            <a:extLst>
              <a:ext uri="{FF2B5EF4-FFF2-40B4-BE49-F238E27FC236}">
                <a16:creationId xmlns:a16="http://schemas.microsoft.com/office/drawing/2014/main" id="{4BA081A2-3F2E-4626-97D8-A6A26C645D62}"/>
              </a:ext>
            </a:extLst>
          </p:cNvPr>
          <p:cNvPicPr>
            <a:picLocks noChangeAspect="1"/>
          </p:cNvPicPr>
          <p:nvPr/>
        </p:nvPicPr>
        <p:blipFill>
          <a:blip r:embed="rId3"/>
          <a:stretch>
            <a:fillRect/>
          </a:stretch>
        </p:blipFill>
        <p:spPr>
          <a:xfrm>
            <a:off x="576262" y="2415828"/>
            <a:ext cx="6147897" cy="744013"/>
          </a:xfrm>
          <a:prstGeom prst="rect">
            <a:avLst/>
          </a:prstGeom>
        </p:spPr>
      </p:pic>
      <p:pic>
        <p:nvPicPr>
          <p:cNvPr id="6" name="Afbeelding 5">
            <a:extLst>
              <a:ext uri="{FF2B5EF4-FFF2-40B4-BE49-F238E27FC236}">
                <a16:creationId xmlns:a16="http://schemas.microsoft.com/office/drawing/2014/main" id="{5310FCB7-1884-4047-BD4F-051AD666D517}"/>
              </a:ext>
            </a:extLst>
          </p:cNvPr>
          <p:cNvPicPr>
            <a:picLocks noChangeAspect="1"/>
          </p:cNvPicPr>
          <p:nvPr/>
        </p:nvPicPr>
        <p:blipFill>
          <a:blip r:embed="rId4"/>
          <a:stretch>
            <a:fillRect/>
          </a:stretch>
        </p:blipFill>
        <p:spPr>
          <a:xfrm>
            <a:off x="3829524" y="809624"/>
            <a:ext cx="3552643" cy="720397"/>
          </a:xfrm>
          <a:prstGeom prst="rect">
            <a:avLst/>
          </a:prstGeom>
        </p:spPr>
      </p:pic>
      <p:pic>
        <p:nvPicPr>
          <p:cNvPr id="7" name="Afbeelding 7">
            <a:extLst>
              <a:ext uri="{FF2B5EF4-FFF2-40B4-BE49-F238E27FC236}">
                <a16:creationId xmlns:a16="http://schemas.microsoft.com/office/drawing/2014/main" id="{44CF56AF-5196-490D-8BF0-302ACB51FCA3}"/>
              </a:ext>
            </a:extLst>
          </p:cNvPr>
          <p:cNvPicPr>
            <a:picLocks noChangeAspect="1"/>
          </p:cNvPicPr>
          <p:nvPr/>
        </p:nvPicPr>
        <p:blipFill>
          <a:blip r:embed="rId5"/>
          <a:stretch>
            <a:fillRect/>
          </a:stretch>
        </p:blipFill>
        <p:spPr>
          <a:xfrm>
            <a:off x="933076" y="3698160"/>
            <a:ext cx="4010025" cy="2133600"/>
          </a:xfrm>
          <a:prstGeom prst="rect">
            <a:avLst/>
          </a:prstGeom>
        </p:spPr>
      </p:pic>
      <p:pic>
        <p:nvPicPr>
          <p:cNvPr id="8" name="Afbeelding 3">
            <a:extLst>
              <a:ext uri="{FF2B5EF4-FFF2-40B4-BE49-F238E27FC236}">
                <a16:creationId xmlns:a16="http://schemas.microsoft.com/office/drawing/2014/main" id="{F664B882-397D-418D-B58A-2CE73B39F17A}"/>
              </a:ext>
            </a:extLst>
          </p:cNvPr>
          <p:cNvPicPr>
            <a:picLocks noChangeAspect="1"/>
          </p:cNvPicPr>
          <p:nvPr/>
        </p:nvPicPr>
        <p:blipFill>
          <a:blip r:embed="rId6"/>
          <a:stretch>
            <a:fillRect/>
          </a:stretch>
        </p:blipFill>
        <p:spPr>
          <a:xfrm>
            <a:off x="7524328" y="116631"/>
            <a:ext cx="1440160" cy="969903"/>
          </a:xfrm>
          <a:prstGeom prst="rect">
            <a:avLst/>
          </a:prstGeom>
        </p:spPr>
      </p:pic>
    </p:spTree>
    <p:extLst>
      <p:ext uri="{BB962C8B-B14F-4D97-AF65-F5344CB8AC3E}">
        <p14:creationId xmlns:p14="http://schemas.microsoft.com/office/powerpoint/2010/main" val="2216862688"/>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171D44-2E27-4982-B5DC-33ED6DE79632}"/>
              </a:ext>
            </a:extLst>
          </p:cNvPr>
          <p:cNvSpPr>
            <a:spLocks noGrp="1"/>
          </p:cNvSpPr>
          <p:nvPr>
            <p:ph type="body" idx="1"/>
          </p:nvPr>
        </p:nvSpPr>
        <p:spPr>
          <a:xfrm>
            <a:off x="576262" y="281354"/>
            <a:ext cx="7991476" cy="5767021"/>
          </a:xfrm>
        </p:spPr>
        <p:txBody>
          <a:bodyPr/>
          <a:lstStyle/>
          <a:p>
            <a:r>
              <a:rPr lang="nl-BE" b="1" dirty="0"/>
              <a:t>Formatteren van getallen</a:t>
            </a:r>
          </a:p>
          <a:p>
            <a:endParaRPr lang="en-BE" dirty="0"/>
          </a:p>
        </p:txBody>
      </p:sp>
      <p:pic>
        <p:nvPicPr>
          <p:cNvPr id="4" name="Afbeelding 8">
            <a:extLst>
              <a:ext uri="{FF2B5EF4-FFF2-40B4-BE49-F238E27FC236}">
                <a16:creationId xmlns:a16="http://schemas.microsoft.com/office/drawing/2014/main" id="{9AAC2A5F-37DD-4B7A-8F1A-DAFAF751FDFC}"/>
              </a:ext>
            </a:extLst>
          </p:cNvPr>
          <p:cNvPicPr>
            <a:picLocks noChangeAspect="1"/>
          </p:cNvPicPr>
          <p:nvPr/>
        </p:nvPicPr>
        <p:blipFill>
          <a:blip r:embed="rId2"/>
          <a:stretch>
            <a:fillRect/>
          </a:stretch>
        </p:blipFill>
        <p:spPr>
          <a:xfrm>
            <a:off x="576262" y="809625"/>
            <a:ext cx="4714875" cy="2143125"/>
          </a:xfrm>
          <a:prstGeom prst="rect">
            <a:avLst/>
          </a:prstGeom>
        </p:spPr>
      </p:pic>
      <p:pic>
        <p:nvPicPr>
          <p:cNvPr id="7" name="Afbeelding 4">
            <a:extLst>
              <a:ext uri="{FF2B5EF4-FFF2-40B4-BE49-F238E27FC236}">
                <a16:creationId xmlns:a16="http://schemas.microsoft.com/office/drawing/2014/main" id="{FFFBB91C-96F0-4EEA-A024-09DD8B053769}"/>
              </a:ext>
            </a:extLst>
          </p:cNvPr>
          <p:cNvPicPr>
            <a:picLocks noChangeAspect="1"/>
          </p:cNvPicPr>
          <p:nvPr/>
        </p:nvPicPr>
        <p:blipFill>
          <a:blip r:embed="rId3"/>
          <a:stretch>
            <a:fillRect/>
          </a:stretch>
        </p:blipFill>
        <p:spPr>
          <a:xfrm>
            <a:off x="204472" y="3267075"/>
            <a:ext cx="6347311" cy="2886075"/>
          </a:xfrm>
          <a:prstGeom prst="rect">
            <a:avLst/>
          </a:prstGeom>
        </p:spPr>
      </p:pic>
      <p:pic>
        <p:nvPicPr>
          <p:cNvPr id="8" name="Afbeelding 3">
            <a:extLst>
              <a:ext uri="{FF2B5EF4-FFF2-40B4-BE49-F238E27FC236}">
                <a16:creationId xmlns:a16="http://schemas.microsoft.com/office/drawing/2014/main" id="{4EE52E9D-E32C-4787-B5B7-3CCB2DA7AA65}"/>
              </a:ext>
            </a:extLst>
          </p:cNvPr>
          <p:cNvPicPr>
            <a:picLocks noChangeAspect="1"/>
          </p:cNvPicPr>
          <p:nvPr/>
        </p:nvPicPr>
        <p:blipFill>
          <a:blip r:embed="rId4"/>
          <a:stretch>
            <a:fillRect/>
          </a:stretch>
        </p:blipFill>
        <p:spPr>
          <a:xfrm>
            <a:off x="7524328" y="116631"/>
            <a:ext cx="1440160" cy="969903"/>
          </a:xfrm>
          <a:prstGeom prst="rect">
            <a:avLst/>
          </a:prstGeom>
        </p:spPr>
      </p:pic>
    </p:spTree>
    <p:extLst>
      <p:ext uri="{BB962C8B-B14F-4D97-AF65-F5344CB8AC3E}">
        <p14:creationId xmlns:p14="http://schemas.microsoft.com/office/powerpoint/2010/main" val="1073847259"/>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E51C7238-7C42-443C-941F-ABE40550382F}"/>
              </a:ext>
            </a:extLst>
          </p:cNvPr>
          <p:cNvPicPr>
            <a:picLocks noChangeAspect="1"/>
          </p:cNvPicPr>
          <p:nvPr/>
        </p:nvPicPr>
        <p:blipFill>
          <a:blip r:embed="rId2"/>
          <a:stretch>
            <a:fillRect/>
          </a:stretch>
        </p:blipFill>
        <p:spPr>
          <a:xfrm>
            <a:off x="90460" y="4449493"/>
            <a:ext cx="4733925" cy="1276350"/>
          </a:xfrm>
          <a:prstGeom prst="rect">
            <a:avLst/>
          </a:prstGeom>
        </p:spPr>
      </p:pic>
      <p:pic>
        <p:nvPicPr>
          <p:cNvPr id="5" name="Afbeelding 3">
            <a:extLst>
              <a:ext uri="{FF2B5EF4-FFF2-40B4-BE49-F238E27FC236}">
                <a16:creationId xmlns:a16="http://schemas.microsoft.com/office/drawing/2014/main" id="{0A290FF6-F679-4DC1-9437-BA8253C72316}"/>
              </a:ext>
            </a:extLst>
          </p:cNvPr>
          <p:cNvPicPr>
            <a:picLocks noChangeAspect="1"/>
          </p:cNvPicPr>
          <p:nvPr/>
        </p:nvPicPr>
        <p:blipFill>
          <a:blip r:embed="rId3"/>
          <a:stretch>
            <a:fillRect/>
          </a:stretch>
        </p:blipFill>
        <p:spPr>
          <a:xfrm>
            <a:off x="226289" y="294218"/>
            <a:ext cx="1705104" cy="910998"/>
          </a:xfrm>
          <a:prstGeom prst="rect">
            <a:avLst/>
          </a:prstGeom>
        </p:spPr>
      </p:pic>
      <p:pic>
        <p:nvPicPr>
          <p:cNvPr id="6" name="Afbeelding 4">
            <a:extLst>
              <a:ext uri="{FF2B5EF4-FFF2-40B4-BE49-F238E27FC236}">
                <a16:creationId xmlns:a16="http://schemas.microsoft.com/office/drawing/2014/main" id="{55AC2F29-5B2E-44DE-B473-AFC8FA070DF3}"/>
              </a:ext>
            </a:extLst>
          </p:cNvPr>
          <p:cNvPicPr>
            <a:picLocks noChangeAspect="1"/>
          </p:cNvPicPr>
          <p:nvPr/>
        </p:nvPicPr>
        <p:blipFill>
          <a:blip r:embed="rId4"/>
          <a:stretch>
            <a:fillRect/>
          </a:stretch>
        </p:blipFill>
        <p:spPr>
          <a:xfrm>
            <a:off x="90460" y="1928319"/>
            <a:ext cx="1976762" cy="807977"/>
          </a:xfrm>
          <a:prstGeom prst="rect">
            <a:avLst/>
          </a:prstGeom>
        </p:spPr>
      </p:pic>
      <p:pic>
        <p:nvPicPr>
          <p:cNvPr id="7" name="Afbeelding 5">
            <a:extLst>
              <a:ext uri="{FF2B5EF4-FFF2-40B4-BE49-F238E27FC236}">
                <a16:creationId xmlns:a16="http://schemas.microsoft.com/office/drawing/2014/main" id="{43B7066B-7CDC-4EFE-A995-F54B42E04BC2}"/>
              </a:ext>
            </a:extLst>
          </p:cNvPr>
          <p:cNvPicPr>
            <a:picLocks noChangeAspect="1"/>
          </p:cNvPicPr>
          <p:nvPr/>
        </p:nvPicPr>
        <p:blipFill>
          <a:blip r:embed="rId5"/>
          <a:stretch>
            <a:fillRect/>
          </a:stretch>
        </p:blipFill>
        <p:spPr>
          <a:xfrm>
            <a:off x="281953" y="1005536"/>
            <a:ext cx="1649439" cy="889770"/>
          </a:xfrm>
          <a:prstGeom prst="rect">
            <a:avLst/>
          </a:prstGeom>
        </p:spPr>
      </p:pic>
      <p:pic>
        <p:nvPicPr>
          <p:cNvPr id="8" name="Afbeelding 7">
            <a:extLst>
              <a:ext uri="{FF2B5EF4-FFF2-40B4-BE49-F238E27FC236}">
                <a16:creationId xmlns:a16="http://schemas.microsoft.com/office/drawing/2014/main" id="{50EB9205-079A-4EDB-A24C-E70DA8EAC8E2}"/>
              </a:ext>
            </a:extLst>
          </p:cNvPr>
          <p:cNvPicPr>
            <a:picLocks noChangeAspect="1"/>
          </p:cNvPicPr>
          <p:nvPr/>
        </p:nvPicPr>
        <p:blipFill>
          <a:blip r:embed="rId6"/>
          <a:stretch>
            <a:fillRect/>
          </a:stretch>
        </p:blipFill>
        <p:spPr>
          <a:xfrm>
            <a:off x="90460" y="2611183"/>
            <a:ext cx="1919257" cy="778887"/>
          </a:xfrm>
          <a:prstGeom prst="rect">
            <a:avLst/>
          </a:prstGeom>
        </p:spPr>
      </p:pic>
      <p:pic>
        <p:nvPicPr>
          <p:cNvPr id="9" name="Afbeelding 8">
            <a:extLst>
              <a:ext uri="{FF2B5EF4-FFF2-40B4-BE49-F238E27FC236}">
                <a16:creationId xmlns:a16="http://schemas.microsoft.com/office/drawing/2014/main" id="{F507BB6B-D013-4555-8AC6-2010E6852CC9}"/>
              </a:ext>
            </a:extLst>
          </p:cNvPr>
          <p:cNvPicPr>
            <a:picLocks noChangeAspect="1"/>
          </p:cNvPicPr>
          <p:nvPr/>
        </p:nvPicPr>
        <p:blipFill>
          <a:blip r:embed="rId7"/>
          <a:stretch>
            <a:fillRect/>
          </a:stretch>
        </p:blipFill>
        <p:spPr>
          <a:xfrm>
            <a:off x="90460" y="3237329"/>
            <a:ext cx="1857941" cy="861416"/>
          </a:xfrm>
          <a:prstGeom prst="rect">
            <a:avLst/>
          </a:prstGeom>
        </p:spPr>
      </p:pic>
      <p:sp>
        <p:nvSpPr>
          <p:cNvPr id="10" name="Tekstvak 12">
            <a:extLst>
              <a:ext uri="{FF2B5EF4-FFF2-40B4-BE49-F238E27FC236}">
                <a16:creationId xmlns:a16="http://schemas.microsoft.com/office/drawing/2014/main" id="{C42074BE-6D9D-4603-8AE6-F59C36883C5F}"/>
              </a:ext>
            </a:extLst>
          </p:cNvPr>
          <p:cNvSpPr txBox="1"/>
          <p:nvPr/>
        </p:nvSpPr>
        <p:spPr>
          <a:xfrm>
            <a:off x="1842979" y="532383"/>
            <a:ext cx="1043876" cy="369332"/>
          </a:xfrm>
          <a:prstGeom prst="rect">
            <a:avLst/>
          </a:prstGeom>
          <a:noFill/>
        </p:spPr>
        <p:txBody>
          <a:bodyPr wrap="none" rtlCol="0">
            <a:spAutoFit/>
          </a:bodyPr>
          <a:lstStyle/>
          <a:p>
            <a:r>
              <a:rPr lang="nl-BE" dirty="0"/>
              <a:t>optelling</a:t>
            </a:r>
          </a:p>
        </p:txBody>
      </p:sp>
      <p:sp>
        <p:nvSpPr>
          <p:cNvPr id="11" name="Tekstvak 13">
            <a:extLst>
              <a:ext uri="{FF2B5EF4-FFF2-40B4-BE49-F238E27FC236}">
                <a16:creationId xmlns:a16="http://schemas.microsoft.com/office/drawing/2014/main" id="{65C5A47D-1F15-4D20-BC9F-F9C2CA39104A}"/>
              </a:ext>
            </a:extLst>
          </p:cNvPr>
          <p:cNvSpPr txBox="1"/>
          <p:nvPr/>
        </p:nvSpPr>
        <p:spPr>
          <a:xfrm>
            <a:off x="1827317" y="2129721"/>
            <a:ext cx="1184940" cy="369332"/>
          </a:xfrm>
          <a:prstGeom prst="rect">
            <a:avLst/>
          </a:prstGeom>
          <a:noFill/>
        </p:spPr>
        <p:txBody>
          <a:bodyPr wrap="none" rtlCol="0">
            <a:spAutoFit/>
          </a:bodyPr>
          <a:lstStyle/>
          <a:p>
            <a:r>
              <a:rPr lang="nl-BE" dirty="0"/>
              <a:t>aftrekking</a:t>
            </a:r>
          </a:p>
        </p:txBody>
      </p:sp>
      <p:sp>
        <p:nvSpPr>
          <p:cNvPr id="12" name="Tekstvak 14">
            <a:extLst>
              <a:ext uri="{FF2B5EF4-FFF2-40B4-BE49-F238E27FC236}">
                <a16:creationId xmlns:a16="http://schemas.microsoft.com/office/drawing/2014/main" id="{7F68A0A9-ED08-45FD-86B3-AFD607B45406}"/>
              </a:ext>
            </a:extLst>
          </p:cNvPr>
          <p:cNvSpPr txBox="1"/>
          <p:nvPr/>
        </p:nvSpPr>
        <p:spPr>
          <a:xfrm>
            <a:off x="1884916" y="1215523"/>
            <a:ext cx="2044149" cy="369332"/>
          </a:xfrm>
          <a:prstGeom prst="rect">
            <a:avLst/>
          </a:prstGeom>
          <a:noFill/>
        </p:spPr>
        <p:txBody>
          <a:bodyPr wrap="none" rtlCol="0">
            <a:spAutoFit/>
          </a:bodyPr>
          <a:lstStyle/>
          <a:p>
            <a:r>
              <a:rPr lang="nl-BE" dirty="0"/>
              <a:t>vermenigvuldiging</a:t>
            </a:r>
          </a:p>
        </p:txBody>
      </p:sp>
      <p:sp>
        <p:nvSpPr>
          <p:cNvPr id="13" name="Tekstvak 15">
            <a:extLst>
              <a:ext uri="{FF2B5EF4-FFF2-40B4-BE49-F238E27FC236}">
                <a16:creationId xmlns:a16="http://schemas.microsoft.com/office/drawing/2014/main" id="{134AC411-3FEC-474E-AB75-2D6CEE24375B}"/>
              </a:ext>
            </a:extLst>
          </p:cNvPr>
          <p:cNvSpPr txBox="1"/>
          <p:nvPr/>
        </p:nvSpPr>
        <p:spPr>
          <a:xfrm>
            <a:off x="1827317" y="2805281"/>
            <a:ext cx="800219" cy="369332"/>
          </a:xfrm>
          <a:prstGeom prst="rect">
            <a:avLst/>
          </a:prstGeom>
          <a:noFill/>
        </p:spPr>
        <p:txBody>
          <a:bodyPr wrap="none" rtlCol="0">
            <a:spAutoFit/>
          </a:bodyPr>
          <a:lstStyle/>
          <a:p>
            <a:r>
              <a:rPr lang="nl-BE" dirty="0"/>
              <a:t>deling</a:t>
            </a:r>
          </a:p>
        </p:txBody>
      </p:sp>
      <p:sp>
        <p:nvSpPr>
          <p:cNvPr id="14" name="Tekstvak 16">
            <a:extLst>
              <a:ext uri="{FF2B5EF4-FFF2-40B4-BE49-F238E27FC236}">
                <a16:creationId xmlns:a16="http://schemas.microsoft.com/office/drawing/2014/main" id="{40B872FE-BE57-47B0-9322-10F04FF47808}"/>
              </a:ext>
            </a:extLst>
          </p:cNvPr>
          <p:cNvSpPr txBox="1"/>
          <p:nvPr/>
        </p:nvSpPr>
        <p:spPr>
          <a:xfrm>
            <a:off x="1827317" y="3525361"/>
            <a:ext cx="1937390" cy="369332"/>
          </a:xfrm>
          <a:prstGeom prst="rect">
            <a:avLst/>
          </a:prstGeom>
          <a:noFill/>
        </p:spPr>
        <p:txBody>
          <a:bodyPr wrap="none" rtlCol="0">
            <a:spAutoFit/>
          </a:bodyPr>
          <a:lstStyle/>
          <a:p>
            <a:r>
              <a:rPr lang="nl-BE" dirty="0"/>
              <a:t>machtsverheffing</a:t>
            </a:r>
          </a:p>
        </p:txBody>
      </p:sp>
      <p:sp>
        <p:nvSpPr>
          <p:cNvPr id="15" name="Ovaal 17">
            <a:extLst>
              <a:ext uri="{FF2B5EF4-FFF2-40B4-BE49-F238E27FC236}">
                <a16:creationId xmlns:a16="http://schemas.microsoft.com/office/drawing/2014/main" id="{81FDB571-B8F2-4568-8F7F-2EDF8E3C4AD1}"/>
              </a:ext>
            </a:extLst>
          </p:cNvPr>
          <p:cNvSpPr/>
          <p:nvPr/>
        </p:nvSpPr>
        <p:spPr>
          <a:xfrm>
            <a:off x="405087" y="437037"/>
            <a:ext cx="432048" cy="4297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Ovaal 18">
            <a:extLst>
              <a:ext uri="{FF2B5EF4-FFF2-40B4-BE49-F238E27FC236}">
                <a16:creationId xmlns:a16="http://schemas.microsoft.com/office/drawing/2014/main" id="{D1B59093-1C1D-43F9-910F-5DF91739FA35}"/>
              </a:ext>
            </a:extLst>
          </p:cNvPr>
          <p:cNvSpPr/>
          <p:nvPr/>
        </p:nvSpPr>
        <p:spPr>
          <a:xfrm>
            <a:off x="414052" y="1151420"/>
            <a:ext cx="432048" cy="4297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7" name="Afbeelding 9">
            <a:extLst>
              <a:ext uri="{FF2B5EF4-FFF2-40B4-BE49-F238E27FC236}">
                <a16:creationId xmlns:a16="http://schemas.microsoft.com/office/drawing/2014/main" id="{2D03B791-514D-41D2-AB2A-9C7DEDC2CF2C}"/>
              </a:ext>
            </a:extLst>
          </p:cNvPr>
          <p:cNvPicPr>
            <a:picLocks noChangeAspect="1"/>
          </p:cNvPicPr>
          <p:nvPr/>
        </p:nvPicPr>
        <p:blipFill>
          <a:blip r:embed="rId8"/>
          <a:stretch>
            <a:fillRect/>
          </a:stretch>
        </p:blipFill>
        <p:spPr>
          <a:xfrm>
            <a:off x="7091820" y="3150696"/>
            <a:ext cx="1489472" cy="752937"/>
          </a:xfrm>
          <a:prstGeom prst="rect">
            <a:avLst/>
          </a:prstGeom>
        </p:spPr>
      </p:pic>
      <p:pic>
        <p:nvPicPr>
          <p:cNvPr id="18" name="Afbeelding 10">
            <a:extLst>
              <a:ext uri="{FF2B5EF4-FFF2-40B4-BE49-F238E27FC236}">
                <a16:creationId xmlns:a16="http://schemas.microsoft.com/office/drawing/2014/main" id="{B2E2A0EE-0C4E-4C9E-92DF-7714AD3C8EE9}"/>
              </a:ext>
            </a:extLst>
          </p:cNvPr>
          <p:cNvPicPr>
            <a:picLocks noChangeAspect="1"/>
          </p:cNvPicPr>
          <p:nvPr/>
        </p:nvPicPr>
        <p:blipFill>
          <a:blip r:embed="rId9"/>
          <a:stretch>
            <a:fillRect/>
          </a:stretch>
        </p:blipFill>
        <p:spPr>
          <a:xfrm>
            <a:off x="5693367" y="2691835"/>
            <a:ext cx="1539132" cy="758592"/>
          </a:xfrm>
          <a:prstGeom prst="rect">
            <a:avLst/>
          </a:prstGeom>
        </p:spPr>
      </p:pic>
      <p:pic>
        <p:nvPicPr>
          <p:cNvPr id="19" name="Afbeelding 11">
            <a:extLst>
              <a:ext uri="{FF2B5EF4-FFF2-40B4-BE49-F238E27FC236}">
                <a16:creationId xmlns:a16="http://schemas.microsoft.com/office/drawing/2014/main" id="{8A962723-B31D-4A3C-A744-0CD5EE36BF7A}"/>
              </a:ext>
            </a:extLst>
          </p:cNvPr>
          <p:cNvPicPr>
            <a:picLocks noChangeAspect="1"/>
          </p:cNvPicPr>
          <p:nvPr/>
        </p:nvPicPr>
        <p:blipFill>
          <a:blip r:embed="rId10"/>
          <a:stretch>
            <a:fillRect/>
          </a:stretch>
        </p:blipFill>
        <p:spPr>
          <a:xfrm>
            <a:off x="7054089" y="2273737"/>
            <a:ext cx="1418745" cy="867156"/>
          </a:xfrm>
          <a:prstGeom prst="rect">
            <a:avLst/>
          </a:prstGeom>
        </p:spPr>
      </p:pic>
      <p:sp>
        <p:nvSpPr>
          <p:cNvPr id="20" name="Afgeronde rechthoek 19">
            <a:extLst>
              <a:ext uri="{FF2B5EF4-FFF2-40B4-BE49-F238E27FC236}">
                <a16:creationId xmlns:a16="http://schemas.microsoft.com/office/drawing/2014/main" id="{1E2EE4AB-18F4-4EE9-AC13-E7C2CFFCE9D8}"/>
              </a:ext>
            </a:extLst>
          </p:cNvPr>
          <p:cNvSpPr/>
          <p:nvPr/>
        </p:nvSpPr>
        <p:spPr>
          <a:xfrm>
            <a:off x="5750872" y="2129721"/>
            <a:ext cx="2830420" cy="1783716"/>
          </a:xfrm>
          <a:prstGeom prst="round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sp>
        <p:nvSpPr>
          <p:cNvPr id="21" name="Tekstvak 21">
            <a:extLst>
              <a:ext uri="{FF2B5EF4-FFF2-40B4-BE49-F238E27FC236}">
                <a16:creationId xmlns:a16="http://schemas.microsoft.com/office/drawing/2014/main" id="{7DA1A689-3883-4203-B792-C9D7AB5D883B}"/>
              </a:ext>
            </a:extLst>
          </p:cNvPr>
          <p:cNvSpPr txBox="1"/>
          <p:nvPr/>
        </p:nvSpPr>
        <p:spPr>
          <a:xfrm>
            <a:off x="6038904" y="1769681"/>
            <a:ext cx="2005677" cy="369332"/>
          </a:xfrm>
          <a:prstGeom prst="rect">
            <a:avLst/>
          </a:prstGeom>
          <a:noFill/>
        </p:spPr>
        <p:txBody>
          <a:bodyPr wrap="none" rtlCol="0">
            <a:spAutoFit/>
          </a:bodyPr>
          <a:lstStyle/>
          <a:p>
            <a:r>
              <a:rPr lang="nl-BE" dirty="0"/>
              <a:t>Nog meer Math…</a:t>
            </a:r>
          </a:p>
        </p:txBody>
      </p:sp>
      <p:pic>
        <p:nvPicPr>
          <p:cNvPr id="22" name="Afbeelding 3">
            <a:extLst>
              <a:ext uri="{FF2B5EF4-FFF2-40B4-BE49-F238E27FC236}">
                <a16:creationId xmlns:a16="http://schemas.microsoft.com/office/drawing/2014/main" id="{7DBEBAD4-E7FA-4EE2-B9B4-F9548A1BC75B}"/>
              </a:ext>
            </a:extLst>
          </p:cNvPr>
          <p:cNvPicPr>
            <a:picLocks noChangeAspect="1"/>
          </p:cNvPicPr>
          <p:nvPr/>
        </p:nvPicPr>
        <p:blipFill>
          <a:blip r:embed="rId11"/>
          <a:stretch>
            <a:fillRect/>
          </a:stretch>
        </p:blipFill>
        <p:spPr>
          <a:xfrm>
            <a:off x="7524328" y="116631"/>
            <a:ext cx="1440160" cy="969903"/>
          </a:xfrm>
          <a:prstGeom prst="rect">
            <a:avLst/>
          </a:prstGeom>
        </p:spPr>
      </p:pic>
    </p:spTree>
    <p:extLst>
      <p:ext uri="{BB962C8B-B14F-4D97-AF65-F5344CB8AC3E}">
        <p14:creationId xmlns:p14="http://schemas.microsoft.com/office/powerpoint/2010/main" val="35065796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26579C-D499-4FF0-8138-D716704CD44B}"/>
              </a:ext>
            </a:extLst>
          </p:cNvPr>
          <p:cNvSpPr>
            <a:spLocks noGrp="1"/>
          </p:cNvSpPr>
          <p:nvPr>
            <p:ph type="title"/>
          </p:nvPr>
        </p:nvSpPr>
        <p:spPr/>
        <p:txBody>
          <a:bodyPr/>
          <a:lstStyle/>
          <a:p>
            <a:r>
              <a:rPr lang="nl-BE" dirty="0"/>
              <a:t>BTW App</a:t>
            </a:r>
            <a:endParaRPr lang="en-BE" dirty="0"/>
          </a:p>
        </p:txBody>
      </p:sp>
      <p:pic>
        <p:nvPicPr>
          <p:cNvPr id="4" name="Afbeelding 4">
            <a:extLst>
              <a:ext uri="{FF2B5EF4-FFF2-40B4-BE49-F238E27FC236}">
                <a16:creationId xmlns:a16="http://schemas.microsoft.com/office/drawing/2014/main" id="{300B8D63-CFC2-431C-9C7B-0C9899003A7A}"/>
              </a:ext>
            </a:extLst>
          </p:cNvPr>
          <p:cNvPicPr>
            <a:picLocks noChangeAspect="1"/>
          </p:cNvPicPr>
          <p:nvPr/>
        </p:nvPicPr>
        <p:blipFill>
          <a:blip r:embed="rId2"/>
          <a:stretch>
            <a:fillRect/>
          </a:stretch>
        </p:blipFill>
        <p:spPr>
          <a:xfrm>
            <a:off x="7454727" y="3939765"/>
            <a:ext cx="1156448" cy="1156448"/>
          </a:xfrm>
          <a:prstGeom prst="rect">
            <a:avLst/>
          </a:prstGeom>
        </p:spPr>
      </p:pic>
      <p:sp>
        <p:nvSpPr>
          <p:cNvPr id="5" name="Tijdelijke aanduiding voor inhoud 2">
            <a:extLst>
              <a:ext uri="{FF2B5EF4-FFF2-40B4-BE49-F238E27FC236}">
                <a16:creationId xmlns:a16="http://schemas.microsoft.com/office/drawing/2014/main" id="{7894B12F-9E10-47DF-951B-6426A7138D1D}"/>
              </a:ext>
            </a:extLst>
          </p:cNvPr>
          <p:cNvSpPr txBox="1">
            <a:spLocks/>
          </p:cNvSpPr>
          <p:nvPr/>
        </p:nvSpPr>
        <p:spPr>
          <a:xfrm>
            <a:off x="182367" y="1500724"/>
            <a:ext cx="8334000" cy="4428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lnSpcReduction="10000"/>
          </a:bodyPr>
          <a:lstStyle>
            <a:lvl1pPr marL="228600" marR="0" indent="-228600"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1pPr>
            <a:lvl2pPr marL="685800" marR="0" indent="-228600"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2pPr>
            <a:lvl3pPr marL="1188719" marR="0" indent="-274319"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3pPr>
            <a:lvl4pPr marL="1676400" marR="0" indent="-304800"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4pPr>
            <a:lvl5pPr marL="2133600" marR="0" indent="-304800"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5pPr>
            <a:lvl6pPr marL="2590800" marR="0" indent="-304800"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6pPr>
            <a:lvl7pPr marL="3048000" marR="0" indent="-304800"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7pPr>
            <a:lvl8pPr marL="3505200" marR="0" indent="-304800"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8pPr>
            <a:lvl9pPr marL="3962400" marR="0" indent="-304800"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9pPr>
          </a:lstStyle>
          <a:p>
            <a:pPr marL="359637" lvl="1" indent="0" algn="just" hangingPunct="1">
              <a:buFont typeface="Arial"/>
              <a:buNone/>
            </a:pPr>
            <a:r>
              <a:rPr lang="nl-BE" sz="2000" i="1">
                <a:solidFill>
                  <a:schemeClr val="tx1"/>
                </a:solidFill>
              </a:rPr>
              <a:t>Ontwikkel een app die de BTW kan berekenen op een bepaald bedrag.  Er zijn 3 mogelijke BTW aanslagvoeten, namelijk 6%, 15% en 21%.  De gebruiker kan een bedrag ingeven, en afhankelijk van de gekozen BTW aanslagvoet wordt de BTW berekend die de gebruiker moet betalen.   </a:t>
            </a:r>
          </a:p>
          <a:p>
            <a:pPr marL="359637" lvl="1" indent="0" hangingPunct="1">
              <a:buFont typeface="Arial"/>
              <a:buNone/>
            </a:pPr>
            <a:endParaRPr lang="nl-BE" sz="2000" i="1"/>
          </a:p>
          <a:p>
            <a:pPr marL="359637" lvl="1" indent="0" hangingPunct="1">
              <a:buFont typeface="Arial"/>
              <a:buNone/>
            </a:pPr>
            <a:endParaRPr lang="nl-BE" sz="2000" i="1"/>
          </a:p>
          <a:p>
            <a:pPr hangingPunct="1"/>
            <a:r>
              <a:rPr lang="nl-BE" sz="2800">
                <a:effectLst>
                  <a:outerShdw blurRad="38100" dist="38100" dir="2700000" algn="tl">
                    <a:srgbClr val="000000">
                      <a:alpha val="43137"/>
                    </a:srgbClr>
                  </a:outerShdw>
                </a:effectLst>
              </a:rPr>
              <a:t>Strategie</a:t>
            </a:r>
            <a:r>
              <a:rPr lang="nl-BE" sz="2800"/>
              <a:t>:</a:t>
            </a:r>
          </a:p>
          <a:p>
            <a:pPr lvl="1" hangingPunct="1"/>
            <a:r>
              <a:rPr lang="nl-BE" u="sng"/>
              <a:t>Stap 1</a:t>
            </a:r>
            <a:r>
              <a:rPr lang="nl-BE"/>
              <a:t>: Designer view </a:t>
            </a:r>
            <a:r>
              <a:rPr lang="nl-BE">
                <a:sym typeface="Wingdings" panose="05000000000000000000" pitchFamily="2" charset="2"/>
              </a:rPr>
              <a:t> grafische user interface</a:t>
            </a:r>
            <a:endParaRPr lang="nl-BE"/>
          </a:p>
          <a:p>
            <a:pPr lvl="1" hangingPunct="1"/>
            <a:endParaRPr lang="nl-BE" u="sng"/>
          </a:p>
          <a:p>
            <a:pPr lvl="1" hangingPunct="1"/>
            <a:r>
              <a:rPr lang="nl-BE" u="sng"/>
              <a:t>Stap 2</a:t>
            </a:r>
            <a:r>
              <a:rPr lang="nl-BE"/>
              <a:t>: de Block view </a:t>
            </a:r>
            <a:r>
              <a:rPr lang="nl-BE">
                <a:sym typeface="Wingdings" panose="05000000000000000000" pitchFamily="2" charset="2"/>
              </a:rPr>
              <a:t> coderen</a:t>
            </a:r>
            <a:endParaRPr lang="nl-BE"/>
          </a:p>
          <a:p>
            <a:pPr hangingPunct="1"/>
            <a:endParaRPr lang="nl-BE" sz="2800" dirty="0"/>
          </a:p>
        </p:txBody>
      </p:sp>
      <p:pic>
        <p:nvPicPr>
          <p:cNvPr id="6" name="Picture 2" descr="https://pbs.twimg.com/profile_images/2601396524/computer_avatar.png">
            <a:extLst>
              <a:ext uri="{FF2B5EF4-FFF2-40B4-BE49-F238E27FC236}">
                <a16:creationId xmlns:a16="http://schemas.microsoft.com/office/drawing/2014/main" id="{4A6C0517-E474-429F-A2A3-A6DCE110D68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10511" y="4930369"/>
            <a:ext cx="993328" cy="1006572"/>
          </a:xfrm>
          <a:prstGeom prst="rect">
            <a:avLst/>
          </a:prstGeom>
          <a:noFill/>
          <a:extLst>
            <a:ext uri="{909E8E84-426E-40DD-AFC4-6F175D3DCCD1}">
              <a14:hiddenFill xmlns:a14="http://schemas.microsoft.com/office/drawing/2010/main">
                <a:solidFill>
                  <a:srgbClr val="FFFFFF"/>
                </a:solidFill>
              </a14:hiddenFill>
            </a:ext>
          </a:extLst>
        </p:spPr>
      </p:pic>
      <p:pic>
        <p:nvPicPr>
          <p:cNvPr id="7" name="Afbeelding 4">
            <a:extLst>
              <a:ext uri="{FF2B5EF4-FFF2-40B4-BE49-F238E27FC236}">
                <a16:creationId xmlns:a16="http://schemas.microsoft.com/office/drawing/2014/main" id="{A3811B04-3338-48D3-BCE7-F81499677179}"/>
              </a:ext>
            </a:extLst>
          </p:cNvPr>
          <p:cNvPicPr>
            <a:picLocks noChangeAspect="1"/>
          </p:cNvPicPr>
          <p:nvPr/>
        </p:nvPicPr>
        <p:blipFill>
          <a:blip r:embed="rId4"/>
          <a:stretch>
            <a:fillRect/>
          </a:stretch>
        </p:blipFill>
        <p:spPr>
          <a:xfrm>
            <a:off x="8031690" y="135954"/>
            <a:ext cx="937118" cy="937118"/>
          </a:xfrm>
          <a:prstGeom prst="rect">
            <a:avLst/>
          </a:prstGeom>
        </p:spPr>
      </p:pic>
    </p:spTree>
    <p:extLst>
      <p:ext uri="{BB962C8B-B14F-4D97-AF65-F5344CB8AC3E}">
        <p14:creationId xmlns:p14="http://schemas.microsoft.com/office/powerpoint/2010/main" val="3291817546"/>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26579C-D499-4FF0-8138-D716704CD44B}"/>
              </a:ext>
            </a:extLst>
          </p:cNvPr>
          <p:cNvSpPr>
            <a:spLocks noGrp="1"/>
          </p:cNvSpPr>
          <p:nvPr>
            <p:ph type="title"/>
          </p:nvPr>
        </p:nvSpPr>
        <p:spPr/>
        <p:txBody>
          <a:bodyPr/>
          <a:lstStyle/>
          <a:p>
            <a:r>
              <a:rPr lang="nl-BE" dirty="0"/>
              <a:t>BTW App::Designer view</a:t>
            </a:r>
            <a:endParaRPr lang="en-BE" dirty="0"/>
          </a:p>
        </p:txBody>
      </p:sp>
      <p:pic>
        <p:nvPicPr>
          <p:cNvPr id="4" name="Afbeelding 2">
            <a:extLst>
              <a:ext uri="{FF2B5EF4-FFF2-40B4-BE49-F238E27FC236}">
                <a16:creationId xmlns:a16="http://schemas.microsoft.com/office/drawing/2014/main" id="{0AE216F2-5CEE-454B-8C05-132D2C2041AC}"/>
              </a:ext>
            </a:extLst>
          </p:cNvPr>
          <p:cNvPicPr>
            <a:picLocks noChangeAspect="1"/>
          </p:cNvPicPr>
          <p:nvPr/>
        </p:nvPicPr>
        <p:blipFill>
          <a:blip r:embed="rId2"/>
          <a:stretch>
            <a:fillRect/>
          </a:stretch>
        </p:blipFill>
        <p:spPr>
          <a:xfrm>
            <a:off x="483493" y="1412776"/>
            <a:ext cx="3314700" cy="4686300"/>
          </a:xfrm>
          <a:prstGeom prst="rect">
            <a:avLst/>
          </a:prstGeom>
        </p:spPr>
      </p:pic>
      <p:pic>
        <p:nvPicPr>
          <p:cNvPr id="5" name="Afbeelding 6">
            <a:extLst>
              <a:ext uri="{FF2B5EF4-FFF2-40B4-BE49-F238E27FC236}">
                <a16:creationId xmlns:a16="http://schemas.microsoft.com/office/drawing/2014/main" id="{24D8FA0D-D1CA-49D7-B40C-8457BD1520AB}"/>
              </a:ext>
            </a:extLst>
          </p:cNvPr>
          <p:cNvPicPr>
            <a:picLocks noChangeAspect="1"/>
          </p:cNvPicPr>
          <p:nvPr/>
        </p:nvPicPr>
        <p:blipFill>
          <a:blip r:embed="rId3"/>
          <a:stretch>
            <a:fillRect/>
          </a:stretch>
        </p:blipFill>
        <p:spPr>
          <a:xfrm>
            <a:off x="4571999" y="1430179"/>
            <a:ext cx="3600401" cy="4575879"/>
          </a:xfrm>
          <a:prstGeom prst="rect">
            <a:avLst/>
          </a:prstGeom>
        </p:spPr>
      </p:pic>
      <p:pic>
        <p:nvPicPr>
          <p:cNvPr id="6" name="Afbeelding 4">
            <a:extLst>
              <a:ext uri="{FF2B5EF4-FFF2-40B4-BE49-F238E27FC236}">
                <a16:creationId xmlns:a16="http://schemas.microsoft.com/office/drawing/2014/main" id="{624EFA18-D615-4FF0-B8EC-01E830D27C9D}"/>
              </a:ext>
            </a:extLst>
          </p:cNvPr>
          <p:cNvPicPr>
            <a:picLocks noChangeAspect="1"/>
          </p:cNvPicPr>
          <p:nvPr/>
        </p:nvPicPr>
        <p:blipFill>
          <a:blip r:embed="rId4"/>
          <a:stretch>
            <a:fillRect/>
          </a:stretch>
        </p:blipFill>
        <p:spPr>
          <a:xfrm>
            <a:off x="8031690" y="146002"/>
            <a:ext cx="937118" cy="937118"/>
          </a:xfrm>
          <a:prstGeom prst="rect">
            <a:avLst/>
          </a:prstGeom>
        </p:spPr>
      </p:pic>
    </p:spTree>
    <p:extLst>
      <p:ext uri="{BB962C8B-B14F-4D97-AF65-F5344CB8AC3E}">
        <p14:creationId xmlns:p14="http://schemas.microsoft.com/office/powerpoint/2010/main" val="91023291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26579C-D499-4FF0-8138-D716704CD44B}"/>
              </a:ext>
            </a:extLst>
          </p:cNvPr>
          <p:cNvSpPr>
            <a:spLocks noGrp="1"/>
          </p:cNvSpPr>
          <p:nvPr>
            <p:ph type="title"/>
          </p:nvPr>
        </p:nvSpPr>
        <p:spPr/>
        <p:txBody>
          <a:bodyPr/>
          <a:lstStyle/>
          <a:p>
            <a:r>
              <a:rPr lang="fr-BE" dirty="0"/>
              <a:t>BTW App::Block </a:t>
            </a:r>
            <a:r>
              <a:rPr lang="fr-BE" dirty="0" err="1"/>
              <a:t>view</a:t>
            </a:r>
            <a:endParaRPr lang="en-BE" dirty="0"/>
          </a:p>
        </p:txBody>
      </p:sp>
      <p:sp>
        <p:nvSpPr>
          <p:cNvPr id="4" name="Tijdelijke aanduiding voor inhoud 2">
            <a:extLst>
              <a:ext uri="{FF2B5EF4-FFF2-40B4-BE49-F238E27FC236}">
                <a16:creationId xmlns:a16="http://schemas.microsoft.com/office/drawing/2014/main" id="{0A14BFB2-5D0D-44FE-8BF5-A743166AC5DC}"/>
              </a:ext>
            </a:extLst>
          </p:cNvPr>
          <p:cNvSpPr txBox="1">
            <a:spLocks/>
          </p:cNvSpPr>
          <p:nvPr/>
        </p:nvSpPr>
        <p:spPr>
          <a:xfrm>
            <a:off x="233738" y="1707743"/>
            <a:ext cx="8334000" cy="4428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fontScale="85000" lnSpcReduction="20000"/>
          </a:bodyPr>
          <a:lstStyle>
            <a:lvl1pPr marL="228600" marR="0" indent="-228600"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1pPr>
            <a:lvl2pPr marL="685800" marR="0" indent="-228600"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2pPr>
            <a:lvl3pPr marL="1188719" marR="0" indent="-274319"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3pPr>
            <a:lvl4pPr marL="1676400" marR="0" indent="-304800"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4pPr>
            <a:lvl5pPr marL="2133600" marR="0" indent="-304800"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5pPr>
            <a:lvl6pPr marL="2590800" marR="0" indent="-304800"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6pPr>
            <a:lvl7pPr marL="3048000" marR="0" indent="-304800"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7pPr>
            <a:lvl8pPr marL="3505200" marR="0" indent="-304800"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8pPr>
            <a:lvl9pPr marL="3962400" marR="0" indent="-304800"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9pPr>
          </a:lstStyle>
          <a:p>
            <a:pPr lvl="2" hangingPunct="1"/>
            <a:endParaRPr lang="nl-BE">
              <a:latin typeface="Agency FB" panose="020B0503020202020204" pitchFamily="34" charset="0"/>
            </a:endParaRPr>
          </a:p>
          <a:p>
            <a:pPr lvl="2" hangingPunct="1"/>
            <a:endParaRPr lang="nl-BE">
              <a:latin typeface="Agency FB" panose="020B0503020202020204" pitchFamily="34" charset="0"/>
            </a:endParaRPr>
          </a:p>
          <a:p>
            <a:pPr lvl="2" hangingPunct="1"/>
            <a:endParaRPr lang="nl-BE">
              <a:latin typeface="Agency FB" panose="020B0503020202020204" pitchFamily="34" charset="0"/>
            </a:endParaRPr>
          </a:p>
          <a:p>
            <a:pPr lvl="2" hangingPunct="1"/>
            <a:endParaRPr lang="nl-BE">
              <a:latin typeface="Agency FB" panose="020B0503020202020204" pitchFamily="34" charset="0"/>
            </a:endParaRPr>
          </a:p>
          <a:p>
            <a:pPr lvl="2" hangingPunct="1"/>
            <a:endParaRPr lang="nl-BE">
              <a:latin typeface="Agency FB" panose="020B0503020202020204" pitchFamily="34" charset="0"/>
            </a:endParaRPr>
          </a:p>
          <a:p>
            <a:pPr lvl="2" hangingPunct="1"/>
            <a:endParaRPr lang="nl-BE">
              <a:latin typeface="Agency FB" panose="020B0503020202020204" pitchFamily="34" charset="0"/>
            </a:endParaRPr>
          </a:p>
          <a:p>
            <a:pPr lvl="2" hangingPunct="1"/>
            <a:endParaRPr lang="nl-BE">
              <a:latin typeface="Agency FB" panose="020B0503020202020204" pitchFamily="34" charset="0"/>
            </a:endParaRPr>
          </a:p>
          <a:p>
            <a:pPr lvl="2" hangingPunct="1"/>
            <a:endParaRPr lang="nl-BE">
              <a:latin typeface="Agency FB" panose="020B0503020202020204" pitchFamily="34" charset="0"/>
            </a:endParaRPr>
          </a:p>
          <a:p>
            <a:pPr lvl="2" hangingPunct="1"/>
            <a:endParaRPr lang="nl-BE">
              <a:latin typeface="Agency FB" panose="020B0503020202020204" pitchFamily="34" charset="0"/>
            </a:endParaRPr>
          </a:p>
          <a:p>
            <a:pPr lvl="2" hangingPunct="1"/>
            <a:endParaRPr lang="nl-BE">
              <a:latin typeface="Agency FB" panose="020B0503020202020204" pitchFamily="34" charset="0"/>
            </a:endParaRPr>
          </a:p>
          <a:p>
            <a:pPr lvl="2" hangingPunct="1"/>
            <a:endParaRPr lang="nl-BE">
              <a:latin typeface="Agency FB" panose="020B0503020202020204" pitchFamily="34" charset="0"/>
            </a:endParaRPr>
          </a:p>
          <a:p>
            <a:pPr marL="0" indent="0" hangingPunct="1">
              <a:buFont typeface="Arial"/>
              <a:buNone/>
            </a:pPr>
            <a:r>
              <a:rPr lang="nl-BE" u="sng"/>
              <a:t>Aanpassing</a:t>
            </a:r>
            <a:r>
              <a:rPr lang="nl-BE"/>
              <a:t>: geef bij het resultaat maximaal 2 cijfers na de komma!</a:t>
            </a:r>
            <a:endParaRPr lang="nl-BE" dirty="0"/>
          </a:p>
        </p:txBody>
      </p:sp>
      <p:pic>
        <p:nvPicPr>
          <p:cNvPr id="5" name="Afbeelding 3">
            <a:extLst>
              <a:ext uri="{FF2B5EF4-FFF2-40B4-BE49-F238E27FC236}">
                <a16:creationId xmlns:a16="http://schemas.microsoft.com/office/drawing/2014/main" id="{53F157A8-8FE9-416B-AB22-B800B2C6B123}"/>
              </a:ext>
            </a:extLst>
          </p:cNvPr>
          <p:cNvPicPr>
            <a:picLocks noChangeAspect="1"/>
          </p:cNvPicPr>
          <p:nvPr/>
        </p:nvPicPr>
        <p:blipFill>
          <a:blip r:embed="rId2"/>
          <a:stretch>
            <a:fillRect/>
          </a:stretch>
        </p:blipFill>
        <p:spPr>
          <a:xfrm>
            <a:off x="235577" y="1719262"/>
            <a:ext cx="8105775" cy="3419475"/>
          </a:xfrm>
          <a:prstGeom prst="rect">
            <a:avLst/>
          </a:prstGeom>
        </p:spPr>
      </p:pic>
      <p:pic>
        <p:nvPicPr>
          <p:cNvPr id="6" name="Afbeelding 4">
            <a:extLst>
              <a:ext uri="{FF2B5EF4-FFF2-40B4-BE49-F238E27FC236}">
                <a16:creationId xmlns:a16="http://schemas.microsoft.com/office/drawing/2014/main" id="{2349DA6E-4B8E-4392-9816-DD92949958EE}"/>
              </a:ext>
            </a:extLst>
          </p:cNvPr>
          <p:cNvPicPr>
            <a:picLocks noChangeAspect="1"/>
          </p:cNvPicPr>
          <p:nvPr/>
        </p:nvPicPr>
        <p:blipFill>
          <a:blip r:embed="rId3"/>
          <a:stretch>
            <a:fillRect/>
          </a:stretch>
        </p:blipFill>
        <p:spPr>
          <a:xfrm>
            <a:off x="8031690" y="135954"/>
            <a:ext cx="937118" cy="937118"/>
          </a:xfrm>
          <a:prstGeom prst="rect">
            <a:avLst/>
          </a:prstGeom>
        </p:spPr>
      </p:pic>
    </p:spTree>
    <p:extLst>
      <p:ext uri="{BB962C8B-B14F-4D97-AF65-F5344CB8AC3E}">
        <p14:creationId xmlns:p14="http://schemas.microsoft.com/office/powerpoint/2010/main" val="141861253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2CCD3-4D7E-4F62-B210-496CB9D8B1D2}"/>
              </a:ext>
            </a:extLst>
          </p:cNvPr>
          <p:cNvSpPr>
            <a:spLocks noGrp="1"/>
          </p:cNvSpPr>
          <p:nvPr>
            <p:ph type="title"/>
          </p:nvPr>
        </p:nvSpPr>
        <p:spPr/>
        <p:txBody>
          <a:bodyPr/>
          <a:lstStyle/>
          <a:p>
            <a:r>
              <a:rPr lang="fr-BE" dirty="0" err="1"/>
              <a:t>Variabelen</a:t>
            </a:r>
            <a:endParaRPr lang="en-BE" dirty="0"/>
          </a:p>
        </p:txBody>
      </p:sp>
    </p:spTree>
    <p:extLst>
      <p:ext uri="{BB962C8B-B14F-4D97-AF65-F5344CB8AC3E}">
        <p14:creationId xmlns:p14="http://schemas.microsoft.com/office/powerpoint/2010/main" val="1663785244"/>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A5C424-DBF2-46EA-9FE1-72B51CD74025}"/>
              </a:ext>
            </a:extLst>
          </p:cNvPr>
          <p:cNvSpPr>
            <a:spLocks noGrp="1"/>
          </p:cNvSpPr>
          <p:nvPr>
            <p:ph type="body" idx="1"/>
          </p:nvPr>
        </p:nvSpPr>
        <p:spPr/>
        <p:txBody>
          <a:bodyPr>
            <a:normAutofit fontScale="85000" lnSpcReduction="20000"/>
          </a:bodyPr>
          <a:lstStyle/>
          <a:p>
            <a:r>
              <a:rPr lang="nl-BE" dirty="0"/>
              <a:t>Een </a:t>
            </a:r>
            <a:r>
              <a:rPr lang="nl-BE" b="1" u="sng" dirty="0"/>
              <a:t>variabele</a:t>
            </a:r>
            <a:r>
              <a:rPr lang="nl-BE" dirty="0"/>
              <a:t> is een naam die een waarde voorstelt in het geheugen van de computer.</a:t>
            </a:r>
            <a:endParaRPr lang="nl-BE" u="sng" dirty="0"/>
          </a:p>
          <a:p>
            <a:r>
              <a:rPr lang="nl-BE" dirty="0"/>
              <a:t>Variabelen worden typisch gebruikt om tussentijdse </a:t>
            </a:r>
            <a:r>
              <a:rPr lang="nl-BE" b="1" dirty="0"/>
              <a:t>waarden op te slaan</a:t>
            </a:r>
            <a:r>
              <a:rPr lang="nl-BE" dirty="0"/>
              <a:t>.</a:t>
            </a:r>
          </a:p>
          <a:p>
            <a:endParaRPr lang="nl-BE" b="1" u="sng" dirty="0"/>
          </a:p>
          <a:p>
            <a:pPr marL="0" indent="0">
              <a:buNone/>
            </a:pPr>
            <a:r>
              <a:rPr lang="nl-BE" b="1" u="sng" dirty="0"/>
              <a:t>Lokale variabelen</a:t>
            </a:r>
          </a:p>
          <a:p>
            <a:pPr marL="816837" lvl="1" indent="-457200"/>
            <a:r>
              <a:rPr lang="nl-BE" dirty="0"/>
              <a:t>aangemaakt in een functie of methode</a:t>
            </a:r>
          </a:p>
          <a:p>
            <a:pPr marL="816837" lvl="1" indent="-457200"/>
            <a:r>
              <a:rPr lang="nl-BE" dirty="0"/>
              <a:t>mogen enkel gebruikt worden door instructies in dat blok</a:t>
            </a:r>
          </a:p>
          <a:p>
            <a:pPr marL="816837" lvl="1" indent="-457200"/>
            <a:endParaRPr lang="nl-BE" dirty="0"/>
          </a:p>
          <a:p>
            <a:pPr marL="0" indent="0">
              <a:buNone/>
            </a:pPr>
            <a:r>
              <a:rPr lang="nl-BE" b="1" u="sng" dirty="0"/>
              <a:t>Globale variabelen</a:t>
            </a:r>
          </a:p>
          <a:p>
            <a:pPr marL="816837" lvl="1" indent="-457200"/>
            <a:r>
              <a:rPr lang="nl-BE" dirty="0"/>
              <a:t>aangemaakt bij het opstarten van het programma</a:t>
            </a:r>
          </a:p>
          <a:p>
            <a:pPr marL="816837" lvl="1" indent="-457200"/>
            <a:r>
              <a:rPr lang="nl-BE" dirty="0"/>
              <a:t>mogen doorheen het ganse programma gebruikt worden</a:t>
            </a:r>
          </a:p>
          <a:p>
            <a:pPr marL="359637" indent="-457200"/>
            <a:endParaRPr lang="nl-BE" dirty="0"/>
          </a:p>
          <a:p>
            <a:endParaRPr lang="nl-BE" i="1" dirty="0"/>
          </a:p>
          <a:p>
            <a:endParaRPr lang="en-BE" dirty="0"/>
          </a:p>
        </p:txBody>
      </p:sp>
      <p:sp>
        <p:nvSpPr>
          <p:cNvPr id="7" name="Title 6">
            <a:extLst>
              <a:ext uri="{FF2B5EF4-FFF2-40B4-BE49-F238E27FC236}">
                <a16:creationId xmlns:a16="http://schemas.microsoft.com/office/drawing/2014/main" id="{AB4D62D4-26A1-4022-885E-9CC9205B15E2}"/>
              </a:ext>
            </a:extLst>
          </p:cNvPr>
          <p:cNvSpPr>
            <a:spLocks noGrp="1"/>
          </p:cNvSpPr>
          <p:nvPr>
            <p:ph type="title"/>
          </p:nvPr>
        </p:nvSpPr>
        <p:spPr/>
        <p:txBody>
          <a:bodyPr/>
          <a:lstStyle/>
          <a:p>
            <a:r>
              <a:rPr lang="fr-BE" dirty="0" err="1"/>
              <a:t>Variabelen</a:t>
            </a:r>
            <a:endParaRPr lang="en-BE" dirty="0"/>
          </a:p>
        </p:txBody>
      </p:sp>
      <p:pic>
        <p:nvPicPr>
          <p:cNvPr id="4" name="Afbeelding 1">
            <a:extLst>
              <a:ext uri="{FF2B5EF4-FFF2-40B4-BE49-F238E27FC236}">
                <a16:creationId xmlns:a16="http://schemas.microsoft.com/office/drawing/2014/main" id="{62505954-A98D-4FD4-8567-D9143241CAA9}"/>
              </a:ext>
            </a:extLst>
          </p:cNvPr>
          <p:cNvPicPr>
            <a:picLocks noChangeAspect="1"/>
          </p:cNvPicPr>
          <p:nvPr/>
        </p:nvPicPr>
        <p:blipFill>
          <a:blip r:embed="rId2"/>
          <a:stretch>
            <a:fillRect/>
          </a:stretch>
        </p:blipFill>
        <p:spPr>
          <a:xfrm>
            <a:off x="7740352" y="126680"/>
            <a:ext cx="1224939" cy="1152128"/>
          </a:xfrm>
          <a:prstGeom prst="rect">
            <a:avLst/>
          </a:prstGeom>
        </p:spPr>
      </p:pic>
      <p:pic>
        <p:nvPicPr>
          <p:cNvPr id="5" name="Afbeelding 9">
            <a:extLst>
              <a:ext uri="{FF2B5EF4-FFF2-40B4-BE49-F238E27FC236}">
                <a16:creationId xmlns:a16="http://schemas.microsoft.com/office/drawing/2014/main" id="{41F59819-96FF-434B-80D7-29822D63244F}"/>
              </a:ext>
            </a:extLst>
          </p:cNvPr>
          <p:cNvPicPr>
            <a:picLocks noChangeAspect="1"/>
          </p:cNvPicPr>
          <p:nvPr/>
        </p:nvPicPr>
        <p:blipFill>
          <a:blip r:embed="rId3"/>
          <a:stretch>
            <a:fillRect/>
          </a:stretch>
        </p:blipFill>
        <p:spPr>
          <a:xfrm>
            <a:off x="2905647" y="4701718"/>
            <a:ext cx="2244947" cy="456290"/>
          </a:xfrm>
          <a:prstGeom prst="rect">
            <a:avLst/>
          </a:prstGeom>
        </p:spPr>
      </p:pic>
      <p:pic>
        <p:nvPicPr>
          <p:cNvPr id="6" name="Afbeelding 12">
            <a:extLst>
              <a:ext uri="{FF2B5EF4-FFF2-40B4-BE49-F238E27FC236}">
                <a16:creationId xmlns:a16="http://schemas.microsoft.com/office/drawing/2014/main" id="{F095F362-203D-47D0-85CE-494132FA949D}"/>
              </a:ext>
            </a:extLst>
          </p:cNvPr>
          <p:cNvPicPr>
            <a:picLocks noChangeAspect="1"/>
          </p:cNvPicPr>
          <p:nvPr/>
        </p:nvPicPr>
        <p:blipFill>
          <a:blip r:embed="rId4"/>
          <a:stretch>
            <a:fillRect/>
          </a:stretch>
        </p:blipFill>
        <p:spPr>
          <a:xfrm>
            <a:off x="2986513" y="3065133"/>
            <a:ext cx="1666222" cy="567534"/>
          </a:xfrm>
          <a:prstGeom prst="rect">
            <a:avLst/>
          </a:prstGeom>
        </p:spPr>
      </p:pic>
    </p:spTree>
    <p:extLst>
      <p:ext uri="{BB962C8B-B14F-4D97-AF65-F5344CB8AC3E}">
        <p14:creationId xmlns:p14="http://schemas.microsoft.com/office/powerpoint/2010/main" val="204047135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www.nilestyle.com/wordpress/wp-content/uploads/2012/03/n11ke1423-NileSprague.jpg">
            <a:extLst>
              <a:ext uri="{FF2B5EF4-FFF2-40B4-BE49-F238E27FC236}">
                <a16:creationId xmlns:a16="http://schemas.microsoft.com/office/drawing/2014/main" id="{DEFE9F65-03AE-4261-893A-EE281C335FA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1" cy="6923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9397796"/>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28079F-69BE-4FEE-87E6-854C3458A661}"/>
              </a:ext>
            </a:extLst>
          </p:cNvPr>
          <p:cNvSpPr>
            <a:spLocks noGrp="1"/>
          </p:cNvSpPr>
          <p:nvPr>
            <p:ph type="body" idx="1"/>
          </p:nvPr>
        </p:nvSpPr>
        <p:spPr/>
        <p:txBody>
          <a:bodyPr/>
          <a:lstStyle/>
          <a:p>
            <a:pPr marL="817200" lvl="1" indent="-457200">
              <a:defRPr/>
            </a:pPr>
            <a:r>
              <a:rPr lang="en-US" dirty="0">
                <a:latin typeface="Courier New"/>
                <a:cs typeface="Courier New"/>
              </a:rPr>
              <a:t>number </a:t>
            </a:r>
            <a:r>
              <a:rPr lang="en-US" dirty="0"/>
              <a:t>blocks</a:t>
            </a:r>
          </a:p>
          <a:p>
            <a:pPr marL="817200" lvl="1" indent="-457200">
              <a:defRPr/>
            </a:pPr>
            <a:r>
              <a:rPr lang="en-US" dirty="0">
                <a:latin typeface="Courier New" panose="02070309020205020404" pitchFamily="49" charset="0"/>
                <a:cs typeface="Courier New" panose="02070309020205020404" pitchFamily="49" charset="0"/>
              </a:rPr>
              <a:t>text/string </a:t>
            </a:r>
            <a:r>
              <a:rPr lang="en-US" dirty="0"/>
              <a:t>blocks</a:t>
            </a:r>
          </a:p>
          <a:p>
            <a:pPr marL="817200" lvl="1" indent="-457200">
              <a:defRPr/>
            </a:pPr>
            <a:r>
              <a:rPr lang="en-US" strike="sngStrike" dirty="0"/>
              <a:t>Boolean blocks</a:t>
            </a:r>
          </a:p>
          <a:p>
            <a:pPr marL="817200" lvl="1" indent="-457200">
              <a:defRPr/>
            </a:pPr>
            <a:r>
              <a:rPr lang="en-US" strike="sngStrike" dirty="0"/>
              <a:t>List blocks</a:t>
            </a:r>
          </a:p>
          <a:p>
            <a:pPr marL="817200" lvl="1" indent="-457200">
              <a:defRPr/>
            </a:pPr>
            <a:r>
              <a:rPr lang="en-US" strike="sngStrike" dirty="0">
                <a:latin typeface="Courier New"/>
                <a:cs typeface="Courier New"/>
              </a:rPr>
              <a:t>Color</a:t>
            </a:r>
            <a:r>
              <a:rPr lang="en-US" strike="sngStrike" dirty="0"/>
              <a:t> blocks</a:t>
            </a:r>
          </a:p>
          <a:p>
            <a:endParaRPr lang="en-BE" dirty="0"/>
          </a:p>
        </p:txBody>
      </p:sp>
      <p:sp>
        <p:nvSpPr>
          <p:cNvPr id="3" name="Title 2">
            <a:extLst>
              <a:ext uri="{FF2B5EF4-FFF2-40B4-BE49-F238E27FC236}">
                <a16:creationId xmlns:a16="http://schemas.microsoft.com/office/drawing/2014/main" id="{C89E69BA-7D3F-4DF5-A7F4-F7D6DA2BBA44}"/>
              </a:ext>
            </a:extLst>
          </p:cNvPr>
          <p:cNvSpPr>
            <a:spLocks noGrp="1"/>
          </p:cNvSpPr>
          <p:nvPr>
            <p:ph type="title"/>
          </p:nvPr>
        </p:nvSpPr>
        <p:spPr/>
        <p:txBody>
          <a:bodyPr/>
          <a:lstStyle/>
          <a:p>
            <a:r>
              <a:rPr lang="fr-BE" dirty="0"/>
              <a:t>Type van een </a:t>
            </a:r>
            <a:r>
              <a:rPr lang="fr-BE" dirty="0" err="1"/>
              <a:t>variabele</a:t>
            </a:r>
            <a:endParaRPr lang="en-BE" dirty="0"/>
          </a:p>
        </p:txBody>
      </p:sp>
      <p:pic>
        <p:nvPicPr>
          <p:cNvPr id="4" name="Afbeelding 1">
            <a:extLst>
              <a:ext uri="{FF2B5EF4-FFF2-40B4-BE49-F238E27FC236}">
                <a16:creationId xmlns:a16="http://schemas.microsoft.com/office/drawing/2014/main" id="{47A89D35-8B99-4CAA-AC28-FFFF8C0C70D5}"/>
              </a:ext>
            </a:extLst>
          </p:cNvPr>
          <p:cNvPicPr>
            <a:picLocks noChangeAspect="1"/>
          </p:cNvPicPr>
          <p:nvPr/>
        </p:nvPicPr>
        <p:blipFill>
          <a:blip r:embed="rId2"/>
          <a:stretch>
            <a:fillRect/>
          </a:stretch>
        </p:blipFill>
        <p:spPr>
          <a:xfrm>
            <a:off x="7740352" y="116632"/>
            <a:ext cx="1224939" cy="1152128"/>
          </a:xfrm>
          <a:prstGeom prst="rect">
            <a:avLst/>
          </a:prstGeom>
        </p:spPr>
      </p:pic>
      <p:pic>
        <p:nvPicPr>
          <p:cNvPr id="5" name="Afbeelding 3">
            <a:extLst>
              <a:ext uri="{FF2B5EF4-FFF2-40B4-BE49-F238E27FC236}">
                <a16:creationId xmlns:a16="http://schemas.microsoft.com/office/drawing/2014/main" id="{7EF530CA-3FE5-4CAF-90B0-6E677123E437}"/>
              </a:ext>
            </a:extLst>
          </p:cNvPr>
          <p:cNvPicPr>
            <a:picLocks noChangeAspect="1"/>
          </p:cNvPicPr>
          <p:nvPr/>
        </p:nvPicPr>
        <p:blipFill>
          <a:blip r:embed="rId3"/>
          <a:stretch>
            <a:fillRect/>
          </a:stretch>
        </p:blipFill>
        <p:spPr>
          <a:xfrm>
            <a:off x="549265" y="4429110"/>
            <a:ext cx="7803556" cy="987638"/>
          </a:xfrm>
          <a:prstGeom prst="rect">
            <a:avLst/>
          </a:prstGeom>
        </p:spPr>
      </p:pic>
    </p:spTree>
    <p:extLst>
      <p:ext uri="{BB962C8B-B14F-4D97-AF65-F5344CB8AC3E}">
        <p14:creationId xmlns:p14="http://schemas.microsoft.com/office/powerpoint/2010/main" val="1717548092"/>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A5C424-DBF2-46EA-9FE1-72B51CD74025}"/>
              </a:ext>
            </a:extLst>
          </p:cNvPr>
          <p:cNvSpPr>
            <a:spLocks noGrp="1"/>
          </p:cNvSpPr>
          <p:nvPr>
            <p:ph type="body" idx="1"/>
          </p:nvPr>
        </p:nvSpPr>
        <p:spPr/>
        <p:txBody>
          <a:bodyPr>
            <a:normAutofit/>
          </a:bodyPr>
          <a:lstStyle/>
          <a:p>
            <a:pPr marL="359637" indent="-457200">
              <a:buFont typeface="+mj-lt"/>
              <a:buAutoNum type="arabicPeriod"/>
            </a:pPr>
            <a:r>
              <a:rPr lang="nl-BE" b="1" dirty="0"/>
              <a:t>Plaats de variabele binnen het juiste blok</a:t>
            </a:r>
          </a:p>
          <a:p>
            <a:pPr marL="359637" indent="-457200">
              <a:buFont typeface="+mj-lt"/>
              <a:buAutoNum type="arabicPeriod"/>
            </a:pPr>
            <a:endParaRPr lang="nl-BE" b="1" dirty="0"/>
          </a:p>
          <a:p>
            <a:pPr marL="359637" indent="-457200">
              <a:buFont typeface="+mj-lt"/>
              <a:buAutoNum type="arabicPeriod"/>
            </a:pPr>
            <a:endParaRPr lang="nl-BE" b="1" dirty="0"/>
          </a:p>
          <a:p>
            <a:pPr marL="359637" indent="-457200">
              <a:buFont typeface="+mj-lt"/>
              <a:buAutoNum type="arabicPeriod"/>
            </a:pPr>
            <a:r>
              <a:rPr lang="nl-BE" b="1" dirty="0"/>
              <a:t>Geef een betekenisvolle naam aan de variabele</a:t>
            </a:r>
          </a:p>
          <a:p>
            <a:pPr marL="583918" lvl="1" indent="-457200"/>
            <a:endParaRPr lang="nl-BE" b="1" dirty="0"/>
          </a:p>
          <a:p>
            <a:pPr marL="359637" indent="-457200">
              <a:buFont typeface="+mj-lt"/>
              <a:buAutoNum type="arabicPeriod"/>
            </a:pPr>
            <a:endParaRPr lang="nl-BE" b="1" dirty="0"/>
          </a:p>
          <a:p>
            <a:pPr marL="359637" indent="-457200">
              <a:buFont typeface="+mj-lt"/>
              <a:buAutoNum type="arabicPeriod"/>
            </a:pPr>
            <a:r>
              <a:rPr lang="nl-BE" b="1" dirty="0"/>
              <a:t>Ken een initiële waarde toe aan de variabele</a:t>
            </a:r>
          </a:p>
          <a:p>
            <a:pPr marL="816837" lvl="1" indent="-457200"/>
            <a:endParaRPr lang="nl-BE" b="1" dirty="0"/>
          </a:p>
          <a:p>
            <a:endParaRPr lang="en-BE" dirty="0"/>
          </a:p>
        </p:txBody>
      </p:sp>
      <p:sp>
        <p:nvSpPr>
          <p:cNvPr id="3" name="Title 2">
            <a:extLst>
              <a:ext uri="{FF2B5EF4-FFF2-40B4-BE49-F238E27FC236}">
                <a16:creationId xmlns:a16="http://schemas.microsoft.com/office/drawing/2014/main" id="{C5809891-18A2-4F11-92FD-B146603968C9}"/>
              </a:ext>
            </a:extLst>
          </p:cNvPr>
          <p:cNvSpPr>
            <a:spLocks noGrp="1"/>
          </p:cNvSpPr>
          <p:nvPr>
            <p:ph type="title"/>
          </p:nvPr>
        </p:nvSpPr>
        <p:spPr/>
        <p:txBody>
          <a:bodyPr/>
          <a:lstStyle/>
          <a:p>
            <a:r>
              <a:rPr lang="fr-BE" dirty="0" err="1"/>
              <a:t>Creëren</a:t>
            </a:r>
            <a:r>
              <a:rPr lang="fr-BE" dirty="0"/>
              <a:t> van een </a:t>
            </a:r>
            <a:r>
              <a:rPr lang="fr-BE" dirty="0" err="1"/>
              <a:t>variabele</a:t>
            </a:r>
            <a:endParaRPr lang="en-BE" dirty="0"/>
          </a:p>
        </p:txBody>
      </p:sp>
      <p:pic>
        <p:nvPicPr>
          <p:cNvPr id="4" name="Afbeelding 1">
            <a:extLst>
              <a:ext uri="{FF2B5EF4-FFF2-40B4-BE49-F238E27FC236}">
                <a16:creationId xmlns:a16="http://schemas.microsoft.com/office/drawing/2014/main" id="{B5E793D3-4F8C-44C0-85BA-8FA8A3351306}"/>
              </a:ext>
            </a:extLst>
          </p:cNvPr>
          <p:cNvPicPr>
            <a:picLocks noChangeAspect="1"/>
          </p:cNvPicPr>
          <p:nvPr/>
        </p:nvPicPr>
        <p:blipFill>
          <a:blip r:embed="rId2"/>
          <a:stretch>
            <a:fillRect/>
          </a:stretch>
        </p:blipFill>
        <p:spPr>
          <a:xfrm>
            <a:off x="7740352" y="116632"/>
            <a:ext cx="1224939" cy="1152128"/>
          </a:xfrm>
          <a:prstGeom prst="rect">
            <a:avLst/>
          </a:prstGeom>
        </p:spPr>
      </p:pic>
      <p:pic>
        <p:nvPicPr>
          <p:cNvPr id="5" name="Afbeelding 8">
            <a:extLst>
              <a:ext uri="{FF2B5EF4-FFF2-40B4-BE49-F238E27FC236}">
                <a16:creationId xmlns:a16="http://schemas.microsoft.com/office/drawing/2014/main" id="{D761DC0F-BAAD-4870-96CC-BA1AEC9AD033}"/>
              </a:ext>
            </a:extLst>
          </p:cNvPr>
          <p:cNvPicPr>
            <a:picLocks noChangeAspect="1"/>
          </p:cNvPicPr>
          <p:nvPr/>
        </p:nvPicPr>
        <p:blipFill>
          <a:blip r:embed="rId3"/>
          <a:stretch>
            <a:fillRect/>
          </a:stretch>
        </p:blipFill>
        <p:spPr>
          <a:xfrm>
            <a:off x="75138" y="3686455"/>
            <a:ext cx="2115115" cy="937628"/>
          </a:xfrm>
          <a:prstGeom prst="rect">
            <a:avLst/>
          </a:prstGeom>
        </p:spPr>
      </p:pic>
      <p:pic>
        <p:nvPicPr>
          <p:cNvPr id="6" name="Afbeelding 9">
            <a:extLst>
              <a:ext uri="{FF2B5EF4-FFF2-40B4-BE49-F238E27FC236}">
                <a16:creationId xmlns:a16="http://schemas.microsoft.com/office/drawing/2014/main" id="{A72C9540-4C5D-4A86-A6B2-80A80986CB48}"/>
              </a:ext>
            </a:extLst>
          </p:cNvPr>
          <p:cNvPicPr>
            <a:picLocks noChangeAspect="1"/>
          </p:cNvPicPr>
          <p:nvPr/>
        </p:nvPicPr>
        <p:blipFill>
          <a:blip r:embed="rId4"/>
          <a:stretch>
            <a:fillRect/>
          </a:stretch>
        </p:blipFill>
        <p:spPr>
          <a:xfrm>
            <a:off x="75138" y="5214006"/>
            <a:ext cx="2370131" cy="888799"/>
          </a:xfrm>
          <a:prstGeom prst="rect">
            <a:avLst/>
          </a:prstGeom>
        </p:spPr>
      </p:pic>
      <p:pic>
        <p:nvPicPr>
          <p:cNvPr id="7" name="Afbeelding 10">
            <a:extLst>
              <a:ext uri="{FF2B5EF4-FFF2-40B4-BE49-F238E27FC236}">
                <a16:creationId xmlns:a16="http://schemas.microsoft.com/office/drawing/2014/main" id="{1E2BB0DC-0DC0-4465-B03F-19ECB6137089}"/>
              </a:ext>
            </a:extLst>
          </p:cNvPr>
          <p:cNvPicPr>
            <a:picLocks noChangeAspect="1"/>
          </p:cNvPicPr>
          <p:nvPr/>
        </p:nvPicPr>
        <p:blipFill>
          <a:blip r:embed="rId5"/>
          <a:stretch>
            <a:fillRect/>
          </a:stretch>
        </p:blipFill>
        <p:spPr>
          <a:xfrm>
            <a:off x="75138" y="2174183"/>
            <a:ext cx="2026711" cy="864869"/>
          </a:xfrm>
          <a:prstGeom prst="rect">
            <a:avLst/>
          </a:prstGeom>
        </p:spPr>
      </p:pic>
      <p:pic>
        <p:nvPicPr>
          <p:cNvPr id="8" name="Afbeelding 3">
            <a:extLst>
              <a:ext uri="{FF2B5EF4-FFF2-40B4-BE49-F238E27FC236}">
                <a16:creationId xmlns:a16="http://schemas.microsoft.com/office/drawing/2014/main" id="{08C2E79C-ECDC-4ED8-BF18-1F8CD217DE11}"/>
              </a:ext>
            </a:extLst>
          </p:cNvPr>
          <p:cNvPicPr>
            <a:picLocks noChangeAspect="1"/>
          </p:cNvPicPr>
          <p:nvPr/>
        </p:nvPicPr>
        <p:blipFill>
          <a:blip r:embed="rId6"/>
          <a:stretch>
            <a:fillRect/>
          </a:stretch>
        </p:blipFill>
        <p:spPr>
          <a:xfrm>
            <a:off x="6459832" y="2341384"/>
            <a:ext cx="2277969" cy="460243"/>
          </a:xfrm>
          <a:prstGeom prst="rect">
            <a:avLst/>
          </a:prstGeom>
        </p:spPr>
      </p:pic>
      <p:pic>
        <p:nvPicPr>
          <p:cNvPr id="10" name="Afbeelding 5">
            <a:extLst>
              <a:ext uri="{FF2B5EF4-FFF2-40B4-BE49-F238E27FC236}">
                <a16:creationId xmlns:a16="http://schemas.microsoft.com/office/drawing/2014/main" id="{A10BED8C-1E47-41E4-9A76-4F4331CE1E47}"/>
              </a:ext>
            </a:extLst>
          </p:cNvPr>
          <p:cNvPicPr>
            <a:picLocks noChangeAspect="1"/>
          </p:cNvPicPr>
          <p:nvPr/>
        </p:nvPicPr>
        <p:blipFill rotWithShape="1">
          <a:blip r:embed="rId7"/>
          <a:srcRect b="56298"/>
          <a:stretch/>
        </p:blipFill>
        <p:spPr>
          <a:xfrm>
            <a:off x="6534970" y="5472241"/>
            <a:ext cx="2609030" cy="341928"/>
          </a:xfrm>
          <a:prstGeom prst="rect">
            <a:avLst/>
          </a:prstGeom>
        </p:spPr>
      </p:pic>
      <p:grpSp>
        <p:nvGrpSpPr>
          <p:cNvPr id="12" name="Group 11">
            <a:extLst>
              <a:ext uri="{FF2B5EF4-FFF2-40B4-BE49-F238E27FC236}">
                <a16:creationId xmlns:a16="http://schemas.microsoft.com/office/drawing/2014/main" id="{384A64C7-E982-4FC9-8A4B-63ADF1F8860F}"/>
              </a:ext>
            </a:extLst>
          </p:cNvPr>
          <p:cNvGrpSpPr/>
          <p:nvPr/>
        </p:nvGrpSpPr>
        <p:grpSpPr>
          <a:xfrm>
            <a:off x="6534970" y="3946449"/>
            <a:ext cx="2361122" cy="380969"/>
            <a:chOff x="4495070" y="3788133"/>
            <a:chExt cx="3096344" cy="499598"/>
          </a:xfrm>
        </p:grpSpPr>
        <p:pic>
          <p:nvPicPr>
            <p:cNvPr id="9" name="Afbeelding 4">
              <a:extLst>
                <a:ext uri="{FF2B5EF4-FFF2-40B4-BE49-F238E27FC236}">
                  <a16:creationId xmlns:a16="http://schemas.microsoft.com/office/drawing/2014/main" id="{7EE5F099-A7C0-48DC-941E-13BF5C767649}"/>
                </a:ext>
              </a:extLst>
            </p:cNvPr>
            <p:cNvPicPr>
              <a:picLocks noChangeAspect="1"/>
            </p:cNvPicPr>
            <p:nvPr/>
          </p:nvPicPr>
          <p:blipFill>
            <a:blip r:embed="rId8"/>
            <a:stretch>
              <a:fillRect/>
            </a:stretch>
          </p:blipFill>
          <p:spPr>
            <a:xfrm>
              <a:off x="4495070" y="3829122"/>
              <a:ext cx="3096344" cy="444258"/>
            </a:xfrm>
            <a:prstGeom prst="rect">
              <a:avLst/>
            </a:prstGeom>
          </p:spPr>
        </p:pic>
        <p:pic>
          <p:nvPicPr>
            <p:cNvPr id="11" name="Afbeelding 5">
              <a:extLst>
                <a:ext uri="{FF2B5EF4-FFF2-40B4-BE49-F238E27FC236}">
                  <a16:creationId xmlns:a16="http://schemas.microsoft.com/office/drawing/2014/main" id="{BAB3CE85-65A5-44A7-9F4A-E903E6B95085}"/>
                </a:ext>
              </a:extLst>
            </p:cNvPr>
            <p:cNvPicPr>
              <a:picLocks noChangeAspect="1"/>
            </p:cNvPicPr>
            <p:nvPr/>
          </p:nvPicPr>
          <p:blipFill rotWithShape="1">
            <a:blip r:embed="rId7"/>
            <a:srcRect r="23567" b="56298"/>
            <a:stretch/>
          </p:blipFill>
          <p:spPr>
            <a:xfrm>
              <a:off x="4504029" y="3788133"/>
              <a:ext cx="2792510" cy="499598"/>
            </a:xfrm>
            <a:prstGeom prst="rect">
              <a:avLst/>
            </a:prstGeom>
          </p:spPr>
        </p:pic>
      </p:grpSp>
      <p:pic>
        <p:nvPicPr>
          <p:cNvPr id="13" name="Afbeelding 11">
            <a:extLst>
              <a:ext uri="{FF2B5EF4-FFF2-40B4-BE49-F238E27FC236}">
                <a16:creationId xmlns:a16="http://schemas.microsoft.com/office/drawing/2014/main" id="{C6F04581-D8D4-4762-A877-8F7B641D99B2}"/>
              </a:ext>
            </a:extLst>
          </p:cNvPr>
          <p:cNvPicPr>
            <a:picLocks noChangeAspect="1"/>
          </p:cNvPicPr>
          <p:nvPr/>
        </p:nvPicPr>
        <p:blipFill>
          <a:blip r:embed="rId5"/>
          <a:stretch>
            <a:fillRect/>
          </a:stretch>
        </p:blipFill>
        <p:spPr>
          <a:xfrm>
            <a:off x="2691377" y="2211626"/>
            <a:ext cx="2026711" cy="864869"/>
          </a:xfrm>
          <a:prstGeom prst="rect">
            <a:avLst/>
          </a:prstGeom>
        </p:spPr>
      </p:pic>
      <p:pic>
        <p:nvPicPr>
          <p:cNvPr id="14" name="Afbeelding 12">
            <a:extLst>
              <a:ext uri="{FF2B5EF4-FFF2-40B4-BE49-F238E27FC236}">
                <a16:creationId xmlns:a16="http://schemas.microsoft.com/office/drawing/2014/main" id="{9BC8CB6B-4342-420D-B392-1BEABFB483FD}"/>
              </a:ext>
            </a:extLst>
          </p:cNvPr>
          <p:cNvPicPr>
            <a:picLocks noChangeAspect="1"/>
          </p:cNvPicPr>
          <p:nvPr/>
        </p:nvPicPr>
        <p:blipFill>
          <a:blip r:embed="rId9"/>
          <a:stretch>
            <a:fillRect/>
          </a:stretch>
        </p:blipFill>
        <p:spPr>
          <a:xfrm>
            <a:off x="2691377" y="3632123"/>
            <a:ext cx="2444861" cy="966054"/>
          </a:xfrm>
          <a:prstGeom prst="rect">
            <a:avLst/>
          </a:prstGeom>
        </p:spPr>
      </p:pic>
      <p:pic>
        <p:nvPicPr>
          <p:cNvPr id="15" name="Afbeelding 13">
            <a:extLst>
              <a:ext uri="{FF2B5EF4-FFF2-40B4-BE49-F238E27FC236}">
                <a16:creationId xmlns:a16="http://schemas.microsoft.com/office/drawing/2014/main" id="{3F6431F6-3094-4415-9415-4F2DEF9B24F9}"/>
              </a:ext>
            </a:extLst>
          </p:cNvPr>
          <p:cNvPicPr>
            <a:picLocks noChangeAspect="1"/>
          </p:cNvPicPr>
          <p:nvPr/>
        </p:nvPicPr>
        <p:blipFill>
          <a:blip r:embed="rId10"/>
          <a:stretch>
            <a:fillRect/>
          </a:stretch>
        </p:blipFill>
        <p:spPr>
          <a:xfrm>
            <a:off x="2683906" y="5175151"/>
            <a:ext cx="3775926" cy="968501"/>
          </a:xfrm>
          <a:prstGeom prst="rect">
            <a:avLst/>
          </a:prstGeom>
        </p:spPr>
      </p:pic>
      <p:cxnSp>
        <p:nvCxnSpPr>
          <p:cNvPr id="17" name="Straight Connector 16">
            <a:extLst>
              <a:ext uri="{FF2B5EF4-FFF2-40B4-BE49-F238E27FC236}">
                <a16:creationId xmlns:a16="http://schemas.microsoft.com/office/drawing/2014/main" id="{1A979D31-E59A-4DFD-AA41-CDC1B078E96A}"/>
              </a:ext>
            </a:extLst>
          </p:cNvPr>
          <p:cNvCxnSpPr/>
          <p:nvPr/>
        </p:nvCxnSpPr>
        <p:spPr>
          <a:xfrm>
            <a:off x="2473633" y="2202288"/>
            <a:ext cx="0" cy="874207"/>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57BDD3C1-D610-40A6-ACB4-77E5DCCD0CDF}"/>
              </a:ext>
            </a:extLst>
          </p:cNvPr>
          <p:cNvCxnSpPr/>
          <p:nvPr/>
        </p:nvCxnSpPr>
        <p:spPr>
          <a:xfrm>
            <a:off x="2475307" y="3751411"/>
            <a:ext cx="0" cy="874207"/>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Connector 18">
            <a:extLst>
              <a:ext uri="{FF2B5EF4-FFF2-40B4-BE49-F238E27FC236}">
                <a16:creationId xmlns:a16="http://schemas.microsoft.com/office/drawing/2014/main" id="{3E483934-C9D1-47E4-80BB-FA4C9F698BFC}"/>
              </a:ext>
            </a:extLst>
          </p:cNvPr>
          <p:cNvCxnSpPr/>
          <p:nvPr/>
        </p:nvCxnSpPr>
        <p:spPr>
          <a:xfrm>
            <a:off x="2466935" y="5089510"/>
            <a:ext cx="0" cy="874207"/>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Connector 20">
            <a:extLst>
              <a:ext uri="{FF2B5EF4-FFF2-40B4-BE49-F238E27FC236}">
                <a16:creationId xmlns:a16="http://schemas.microsoft.com/office/drawing/2014/main" id="{B346D991-A390-4CCC-95EF-B468004CA949}"/>
              </a:ext>
            </a:extLst>
          </p:cNvPr>
          <p:cNvCxnSpPr/>
          <p:nvPr/>
        </p:nvCxnSpPr>
        <p:spPr>
          <a:xfrm>
            <a:off x="6459832" y="2211626"/>
            <a:ext cx="0" cy="874207"/>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EFD26159-EB8B-4033-8BC3-83AA8AB6CAB4}"/>
              </a:ext>
            </a:extLst>
          </p:cNvPr>
          <p:cNvCxnSpPr/>
          <p:nvPr/>
        </p:nvCxnSpPr>
        <p:spPr>
          <a:xfrm>
            <a:off x="6461506" y="3760749"/>
            <a:ext cx="0" cy="874207"/>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a:extLst>
              <a:ext uri="{FF2B5EF4-FFF2-40B4-BE49-F238E27FC236}">
                <a16:creationId xmlns:a16="http://schemas.microsoft.com/office/drawing/2014/main" id="{28A50B10-A8D6-4D2A-9105-48238E95F79F}"/>
              </a:ext>
            </a:extLst>
          </p:cNvPr>
          <p:cNvCxnSpPr/>
          <p:nvPr/>
        </p:nvCxnSpPr>
        <p:spPr>
          <a:xfrm>
            <a:off x="6453134" y="5098848"/>
            <a:ext cx="0" cy="874207"/>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86856344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4">
            <a:extLst>
              <a:ext uri="{FF2B5EF4-FFF2-40B4-BE49-F238E27FC236}">
                <a16:creationId xmlns:a16="http://schemas.microsoft.com/office/drawing/2014/main" id="{D7ECA357-301F-47CB-8FD6-70477EDA540A}"/>
              </a:ext>
            </a:extLst>
          </p:cNvPr>
          <p:cNvPicPr>
            <a:picLocks noChangeAspect="1"/>
          </p:cNvPicPr>
          <p:nvPr/>
        </p:nvPicPr>
        <p:blipFill>
          <a:blip r:embed="rId2"/>
          <a:stretch>
            <a:fillRect/>
          </a:stretch>
        </p:blipFill>
        <p:spPr>
          <a:xfrm>
            <a:off x="3040197" y="2161861"/>
            <a:ext cx="5497892" cy="2185728"/>
          </a:xfrm>
          <a:prstGeom prst="rect">
            <a:avLst/>
          </a:prstGeom>
        </p:spPr>
      </p:pic>
      <p:pic>
        <p:nvPicPr>
          <p:cNvPr id="8" name="Afbeelding 3">
            <a:extLst>
              <a:ext uri="{FF2B5EF4-FFF2-40B4-BE49-F238E27FC236}">
                <a16:creationId xmlns:a16="http://schemas.microsoft.com/office/drawing/2014/main" id="{67B9739B-4DAF-4E1B-A410-2687C84052EC}"/>
              </a:ext>
            </a:extLst>
          </p:cNvPr>
          <p:cNvPicPr>
            <a:picLocks noChangeAspect="1"/>
          </p:cNvPicPr>
          <p:nvPr/>
        </p:nvPicPr>
        <p:blipFill>
          <a:blip r:embed="rId3"/>
          <a:stretch>
            <a:fillRect/>
          </a:stretch>
        </p:blipFill>
        <p:spPr>
          <a:xfrm>
            <a:off x="3040197" y="4661569"/>
            <a:ext cx="3382995" cy="1356662"/>
          </a:xfrm>
          <a:prstGeom prst="rect">
            <a:avLst/>
          </a:prstGeom>
        </p:spPr>
      </p:pic>
      <p:sp>
        <p:nvSpPr>
          <p:cNvPr id="2" name="Text Placeholder 1">
            <a:extLst>
              <a:ext uri="{FF2B5EF4-FFF2-40B4-BE49-F238E27FC236}">
                <a16:creationId xmlns:a16="http://schemas.microsoft.com/office/drawing/2014/main" id="{EAA5C424-DBF2-46EA-9FE1-72B51CD74025}"/>
              </a:ext>
            </a:extLst>
          </p:cNvPr>
          <p:cNvSpPr>
            <a:spLocks noGrp="1"/>
          </p:cNvSpPr>
          <p:nvPr>
            <p:ph type="body" idx="1"/>
          </p:nvPr>
        </p:nvSpPr>
        <p:spPr/>
        <p:txBody>
          <a:bodyPr/>
          <a:lstStyle/>
          <a:p>
            <a:r>
              <a:rPr lang="nl-NL" b="1" dirty="0"/>
              <a:t>de waarde van een variabele opvragen</a:t>
            </a:r>
          </a:p>
          <a:p>
            <a:endParaRPr lang="nl-NL" b="1" dirty="0"/>
          </a:p>
          <a:p>
            <a:endParaRPr lang="nl-NL" b="1" dirty="0"/>
          </a:p>
          <a:p>
            <a:endParaRPr lang="nl-NL" b="1" dirty="0"/>
          </a:p>
          <a:p>
            <a:endParaRPr lang="nl-NL" b="1" dirty="0"/>
          </a:p>
          <a:p>
            <a:r>
              <a:rPr lang="nl-NL" b="1" dirty="0"/>
              <a:t>de waarde van een variabele wijzigen</a:t>
            </a:r>
          </a:p>
          <a:p>
            <a:endParaRPr lang="en-BE" dirty="0"/>
          </a:p>
        </p:txBody>
      </p:sp>
      <p:sp>
        <p:nvSpPr>
          <p:cNvPr id="3" name="Title 2">
            <a:extLst>
              <a:ext uri="{FF2B5EF4-FFF2-40B4-BE49-F238E27FC236}">
                <a16:creationId xmlns:a16="http://schemas.microsoft.com/office/drawing/2014/main" id="{C5809891-18A2-4F11-92FD-B146603968C9}"/>
              </a:ext>
            </a:extLst>
          </p:cNvPr>
          <p:cNvSpPr>
            <a:spLocks noGrp="1"/>
          </p:cNvSpPr>
          <p:nvPr>
            <p:ph type="title"/>
          </p:nvPr>
        </p:nvSpPr>
        <p:spPr/>
        <p:txBody>
          <a:bodyPr/>
          <a:lstStyle/>
          <a:p>
            <a:r>
              <a:rPr lang="fr-BE" dirty="0" err="1"/>
              <a:t>Werken</a:t>
            </a:r>
            <a:r>
              <a:rPr lang="fr-BE" dirty="0"/>
              <a:t> met een </a:t>
            </a:r>
            <a:r>
              <a:rPr lang="fr-BE" dirty="0" err="1"/>
              <a:t>variabele</a:t>
            </a:r>
            <a:endParaRPr lang="en-BE" dirty="0"/>
          </a:p>
        </p:txBody>
      </p:sp>
      <p:pic>
        <p:nvPicPr>
          <p:cNvPr id="4" name="Afbeelding 1">
            <a:extLst>
              <a:ext uri="{FF2B5EF4-FFF2-40B4-BE49-F238E27FC236}">
                <a16:creationId xmlns:a16="http://schemas.microsoft.com/office/drawing/2014/main" id="{8093DE70-A11F-4206-B938-BCE4E9A43B89}"/>
              </a:ext>
            </a:extLst>
          </p:cNvPr>
          <p:cNvPicPr>
            <a:picLocks noChangeAspect="1"/>
          </p:cNvPicPr>
          <p:nvPr/>
        </p:nvPicPr>
        <p:blipFill>
          <a:blip r:embed="rId4"/>
          <a:stretch>
            <a:fillRect/>
          </a:stretch>
        </p:blipFill>
        <p:spPr>
          <a:xfrm>
            <a:off x="7740352" y="116632"/>
            <a:ext cx="1224939" cy="1152128"/>
          </a:xfrm>
          <a:prstGeom prst="rect">
            <a:avLst/>
          </a:prstGeom>
        </p:spPr>
      </p:pic>
      <p:pic>
        <p:nvPicPr>
          <p:cNvPr id="5" name="Afbeelding 6">
            <a:extLst>
              <a:ext uri="{FF2B5EF4-FFF2-40B4-BE49-F238E27FC236}">
                <a16:creationId xmlns:a16="http://schemas.microsoft.com/office/drawing/2014/main" id="{38B986EF-9E71-4D97-8B66-A2A76EADD77F}"/>
              </a:ext>
            </a:extLst>
          </p:cNvPr>
          <p:cNvPicPr>
            <a:picLocks noChangeAspect="1"/>
          </p:cNvPicPr>
          <p:nvPr/>
        </p:nvPicPr>
        <p:blipFill>
          <a:blip r:embed="rId5"/>
          <a:stretch>
            <a:fillRect/>
          </a:stretch>
        </p:blipFill>
        <p:spPr>
          <a:xfrm>
            <a:off x="576000" y="2326772"/>
            <a:ext cx="2169603" cy="1152002"/>
          </a:xfrm>
          <a:prstGeom prst="rect">
            <a:avLst/>
          </a:prstGeom>
        </p:spPr>
      </p:pic>
      <p:pic>
        <p:nvPicPr>
          <p:cNvPr id="6" name="Afbeelding 7">
            <a:extLst>
              <a:ext uri="{FF2B5EF4-FFF2-40B4-BE49-F238E27FC236}">
                <a16:creationId xmlns:a16="http://schemas.microsoft.com/office/drawing/2014/main" id="{57EA4EB2-0F79-4B36-BDD1-EF6391DF49B7}"/>
              </a:ext>
            </a:extLst>
          </p:cNvPr>
          <p:cNvPicPr>
            <a:picLocks noChangeAspect="1"/>
          </p:cNvPicPr>
          <p:nvPr/>
        </p:nvPicPr>
        <p:blipFill>
          <a:blip r:embed="rId6"/>
          <a:stretch>
            <a:fillRect/>
          </a:stretch>
        </p:blipFill>
        <p:spPr>
          <a:xfrm>
            <a:off x="408893" y="4872739"/>
            <a:ext cx="2503816" cy="894220"/>
          </a:xfrm>
          <a:prstGeom prst="rect">
            <a:avLst/>
          </a:prstGeom>
        </p:spPr>
      </p:pic>
    </p:spTree>
    <p:extLst>
      <p:ext uri="{BB962C8B-B14F-4D97-AF65-F5344CB8AC3E}">
        <p14:creationId xmlns:p14="http://schemas.microsoft.com/office/powerpoint/2010/main" val="3185148211"/>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A5C424-DBF2-46EA-9FE1-72B51CD74025}"/>
              </a:ext>
            </a:extLst>
          </p:cNvPr>
          <p:cNvSpPr>
            <a:spLocks noGrp="1"/>
          </p:cNvSpPr>
          <p:nvPr>
            <p:ph type="body" idx="1"/>
          </p:nvPr>
        </p:nvSpPr>
        <p:spPr/>
        <p:txBody>
          <a:bodyPr>
            <a:normAutofit/>
          </a:bodyPr>
          <a:lstStyle/>
          <a:p>
            <a:pPr marL="0" indent="0">
              <a:buNone/>
            </a:pPr>
            <a:r>
              <a:rPr lang="nl-BE" sz="1800" i="1" dirty="0"/>
              <a:t>Ontwikkel een app het geld kan tellen dat iemand terugkrijgt.  Er zijn vier soorten muntstukken, namelijk 5 cent, 10 cent, 20 cent en 50 cent.  Telkens de gebruiker klikt op een muntstuk (5, 10, 20 of 50) wordt de totale waarde die wordt teruggekregen verhoogd.  De totale waarde wordt bijgehouden in een globale variabele, en wordt getoond in een </a:t>
            </a:r>
            <a:r>
              <a:rPr lang="nl-BE" sz="1800" i="1" dirty="0" err="1"/>
              <a:t>textbox</a:t>
            </a:r>
            <a:r>
              <a:rPr lang="nl-BE" sz="1800" i="1" dirty="0"/>
              <a:t>.</a:t>
            </a:r>
          </a:p>
          <a:p>
            <a:endParaRPr lang="fr-BE" sz="1800" dirty="0"/>
          </a:p>
          <a:p>
            <a:r>
              <a:rPr lang="nl-BE" sz="2800" dirty="0">
                <a:effectLst>
                  <a:outerShdw blurRad="38100" dist="38100" dir="2700000" algn="tl">
                    <a:srgbClr val="000000">
                      <a:alpha val="43137"/>
                    </a:srgbClr>
                  </a:outerShdw>
                </a:effectLst>
              </a:rPr>
              <a:t>Strategie</a:t>
            </a:r>
            <a:r>
              <a:rPr lang="nl-BE" sz="2800" dirty="0"/>
              <a:t>:</a:t>
            </a:r>
          </a:p>
          <a:p>
            <a:pPr lvl="1"/>
            <a:r>
              <a:rPr lang="nl-BE" u="sng" dirty="0"/>
              <a:t>Stap 1</a:t>
            </a:r>
            <a:r>
              <a:rPr lang="nl-BE" dirty="0"/>
              <a:t>: Designer view </a:t>
            </a:r>
            <a:r>
              <a:rPr lang="nl-BE" dirty="0">
                <a:sym typeface="Wingdings" panose="05000000000000000000" pitchFamily="2" charset="2"/>
              </a:rPr>
              <a:t> grafische user interface</a:t>
            </a:r>
            <a:endParaRPr lang="nl-BE" dirty="0"/>
          </a:p>
          <a:p>
            <a:pPr lvl="1"/>
            <a:endParaRPr lang="nl-BE" u="sng" dirty="0"/>
          </a:p>
          <a:p>
            <a:pPr lvl="1"/>
            <a:r>
              <a:rPr lang="nl-BE" u="sng" dirty="0"/>
              <a:t>Stap 2</a:t>
            </a:r>
            <a:r>
              <a:rPr lang="nl-BE" dirty="0"/>
              <a:t>: de Block view </a:t>
            </a:r>
            <a:r>
              <a:rPr lang="nl-BE" dirty="0">
                <a:sym typeface="Wingdings" panose="05000000000000000000" pitchFamily="2" charset="2"/>
              </a:rPr>
              <a:t> coderen</a:t>
            </a:r>
            <a:endParaRPr lang="nl-BE" dirty="0"/>
          </a:p>
          <a:p>
            <a:endParaRPr lang="en-BE" sz="1800" dirty="0"/>
          </a:p>
        </p:txBody>
      </p:sp>
      <p:sp>
        <p:nvSpPr>
          <p:cNvPr id="3" name="Title 2">
            <a:extLst>
              <a:ext uri="{FF2B5EF4-FFF2-40B4-BE49-F238E27FC236}">
                <a16:creationId xmlns:a16="http://schemas.microsoft.com/office/drawing/2014/main" id="{C5809891-18A2-4F11-92FD-B146603968C9}"/>
              </a:ext>
            </a:extLst>
          </p:cNvPr>
          <p:cNvSpPr>
            <a:spLocks noGrp="1"/>
          </p:cNvSpPr>
          <p:nvPr>
            <p:ph type="title"/>
          </p:nvPr>
        </p:nvSpPr>
        <p:spPr/>
        <p:txBody>
          <a:bodyPr/>
          <a:lstStyle/>
          <a:p>
            <a:r>
              <a:rPr lang="fr-BE" dirty="0" err="1"/>
              <a:t>Wisselgeld</a:t>
            </a:r>
            <a:r>
              <a:rPr lang="fr-BE" dirty="0"/>
              <a:t> App</a:t>
            </a:r>
            <a:endParaRPr lang="en-BE" dirty="0"/>
          </a:p>
        </p:txBody>
      </p:sp>
      <p:pic>
        <p:nvPicPr>
          <p:cNvPr id="4" name="Afbeelding 4">
            <a:extLst>
              <a:ext uri="{FF2B5EF4-FFF2-40B4-BE49-F238E27FC236}">
                <a16:creationId xmlns:a16="http://schemas.microsoft.com/office/drawing/2014/main" id="{6E5EC5F6-4ADC-447E-9FB0-5B795C10D1BB}"/>
              </a:ext>
            </a:extLst>
          </p:cNvPr>
          <p:cNvPicPr>
            <a:picLocks noChangeAspect="1"/>
          </p:cNvPicPr>
          <p:nvPr/>
        </p:nvPicPr>
        <p:blipFill>
          <a:blip r:embed="rId2"/>
          <a:stretch>
            <a:fillRect/>
          </a:stretch>
        </p:blipFill>
        <p:spPr>
          <a:xfrm>
            <a:off x="8027678" y="3789040"/>
            <a:ext cx="1080120" cy="1080120"/>
          </a:xfrm>
          <a:prstGeom prst="rect">
            <a:avLst/>
          </a:prstGeom>
        </p:spPr>
      </p:pic>
      <p:pic>
        <p:nvPicPr>
          <p:cNvPr id="5" name="Picture 2" descr="https://pbs.twimg.com/profile_images/2601396524/computer_avatar.png">
            <a:extLst>
              <a:ext uri="{FF2B5EF4-FFF2-40B4-BE49-F238E27FC236}">
                <a16:creationId xmlns:a16="http://schemas.microsoft.com/office/drawing/2014/main" id="{56853CE5-875F-480C-A9BC-8E596FEAD78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33706" y="4779644"/>
            <a:ext cx="927766" cy="940136"/>
          </a:xfrm>
          <a:prstGeom prst="rect">
            <a:avLst/>
          </a:prstGeom>
          <a:noFill/>
          <a:extLst>
            <a:ext uri="{909E8E84-426E-40DD-AFC4-6F175D3DCCD1}">
              <a14:hiddenFill xmlns:a14="http://schemas.microsoft.com/office/drawing/2010/main">
                <a:solidFill>
                  <a:srgbClr val="FFFFFF"/>
                </a:solidFill>
              </a14:hiddenFill>
            </a:ext>
          </a:extLst>
        </p:spPr>
      </p:pic>
      <p:pic>
        <p:nvPicPr>
          <p:cNvPr id="6" name="Afbeelding 6">
            <a:extLst>
              <a:ext uri="{FF2B5EF4-FFF2-40B4-BE49-F238E27FC236}">
                <a16:creationId xmlns:a16="http://schemas.microsoft.com/office/drawing/2014/main" id="{38C9E624-34B5-47BF-A133-1763BA93440E}"/>
              </a:ext>
            </a:extLst>
          </p:cNvPr>
          <p:cNvPicPr>
            <a:picLocks noChangeAspect="1"/>
          </p:cNvPicPr>
          <p:nvPr/>
        </p:nvPicPr>
        <p:blipFill>
          <a:blip r:embed="rId4"/>
          <a:stretch>
            <a:fillRect/>
          </a:stretch>
        </p:blipFill>
        <p:spPr>
          <a:xfrm>
            <a:off x="7884746" y="150986"/>
            <a:ext cx="1084062" cy="1080120"/>
          </a:xfrm>
          <a:prstGeom prst="rect">
            <a:avLst/>
          </a:prstGeom>
        </p:spPr>
      </p:pic>
    </p:spTree>
    <p:extLst>
      <p:ext uri="{BB962C8B-B14F-4D97-AF65-F5344CB8AC3E}">
        <p14:creationId xmlns:p14="http://schemas.microsoft.com/office/powerpoint/2010/main" val="1389248359"/>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809891-18A2-4F11-92FD-B146603968C9}"/>
              </a:ext>
            </a:extLst>
          </p:cNvPr>
          <p:cNvSpPr>
            <a:spLocks noGrp="1"/>
          </p:cNvSpPr>
          <p:nvPr>
            <p:ph type="title"/>
          </p:nvPr>
        </p:nvSpPr>
        <p:spPr/>
        <p:txBody>
          <a:bodyPr/>
          <a:lstStyle/>
          <a:p>
            <a:r>
              <a:rPr lang="fr-BE" dirty="0" err="1"/>
              <a:t>Wisselgeld</a:t>
            </a:r>
            <a:r>
              <a:rPr lang="fr-BE" dirty="0"/>
              <a:t> App:: Designer </a:t>
            </a:r>
            <a:r>
              <a:rPr lang="fr-BE" dirty="0" err="1"/>
              <a:t>view</a:t>
            </a:r>
            <a:endParaRPr lang="en-BE" dirty="0"/>
          </a:p>
        </p:txBody>
      </p:sp>
      <p:pic>
        <p:nvPicPr>
          <p:cNvPr id="6" name="Afbeelding 6">
            <a:extLst>
              <a:ext uri="{FF2B5EF4-FFF2-40B4-BE49-F238E27FC236}">
                <a16:creationId xmlns:a16="http://schemas.microsoft.com/office/drawing/2014/main" id="{38C9E624-34B5-47BF-A133-1763BA93440E}"/>
              </a:ext>
            </a:extLst>
          </p:cNvPr>
          <p:cNvPicPr>
            <a:picLocks noChangeAspect="1"/>
          </p:cNvPicPr>
          <p:nvPr/>
        </p:nvPicPr>
        <p:blipFill>
          <a:blip r:embed="rId2"/>
          <a:stretch>
            <a:fillRect/>
          </a:stretch>
        </p:blipFill>
        <p:spPr>
          <a:xfrm>
            <a:off x="7884746" y="150986"/>
            <a:ext cx="1084062" cy="1080120"/>
          </a:xfrm>
          <a:prstGeom prst="rect">
            <a:avLst/>
          </a:prstGeom>
        </p:spPr>
      </p:pic>
      <p:pic>
        <p:nvPicPr>
          <p:cNvPr id="7" name="Afbeelding 4">
            <a:extLst>
              <a:ext uri="{FF2B5EF4-FFF2-40B4-BE49-F238E27FC236}">
                <a16:creationId xmlns:a16="http://schemas.microsoft.com/office/drawing/2014/main" id="{A66D3CCA-6B5C-4316-A77A-6B12CAED0314}"/>
              </a:ext>
            </a:extLst>
          </p:cNvPr>
          <p:cNvPicPr>
            <a:picLocks noChangeAspect="1"/>
          </p:cNvPicPr>
          <p:nvPr/>
        </p:nvPicPr>
        <p:blipFill>
          <a:blip r:embed="rId3"/>
          <a:stretch>
            <a:fillRect/>
          </a:stretch>
        </p:blipFill>
        <p:spPr>
          <a:xfrm>
            <a:off x="467544" y="1340768"/>
            <a:ext cx="3448050" cy="4705350"/>
          </a:xfrm>
          <a:prstGeom prst="rect">
            <a:avLst/>
          </a:prstGeom>
        </p:spPr>
      </p:pic>
      <p:pic>
        <p:nvPicPr>
          <p:cNvPr id="8" name="Afbeelding 5">
            <a:extLst>
              <a:ext uri="{FF2B5EF4-FFF2-40B4-BE49-F238E27FC236}">
                <a16:creationId xmlns:a16="http://schemas.microsoft.com/office/drawing/2014/main" id="{D7936E97-C44F-4EB2-9FBE-D210693293ED}"/>
              </a:ext>
            </a:extLst>
          </p:cNvPr>
          <p:cNvPicPr>
            <a:picLocks noChangeAspect="1"/>
          </p:cNvPicPr>
          <p:nvPr/>
        </p:nvPicPr>
        <p:blipFill>
          <a:blip r:embed="rId4"/>
          <a:stretch>
            <a:fillRect/>
          </a:stretch>
        </p:blipFill>
        <p:spPr>
          <a:xfrm>
            <a:off x="4707000" y="1340768"/>
            <a:ext cx="2889336" cy="3262600"/>
          </a:xfrm>
          <a:prstGeom prst="rect">
            <a:avLst/>
          </a:prstGeom>
        </p:spPr>
      </p:pic>
    </p:spTree>
    <p:extLst>
      <p:ext uri="{BB962C8B-B14F-4D97-AF65-F5344CB8AC3E}">
        <p14:creationId xmlns:p14="http://schemas.microsoft.com/office/powerpoint/2010/main" val="1288574587"/>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809891-18A2-4F11-92FD-B146603968C9}"/>
              </a:ext>
            </a:extLst>
          </p:cNvPr>
          <p:cNvSpPr>
            <a:spLocks noGrp="1"/>
          </p:cNvSpPr>
          <p:nvPr>
            <p:ph type="title"/>
          </p:nvPr>
        </p:nvSpPr>
        <p:spPr/>
        <p:txBody>
          <a:bodyPr/>
          <a:lstStyle/>
          <a:p>
            <a:r>
              <a:rPr lang="fr-BE" dirty="0" err="1"/>
              <a:t>Wisselgeld</a:t>
            </a:r>
            <a:r>
              <a:rPr lang="fr-BE" dirty="0"/>
              <a:t> App:: Block </a:t>
            </a:r>
            <a:r>
              <a:rPr lang="fr-BE" dirty="0" err="1"/>
              <a:t>view</a:t>
            </a:r>
            <a:endParaRPr lang="en-BE" dirty="0"/>
          </a:p>
        </p:txBody>
      </p:sp>
      <p:pic>
        <p:nvPicPr>
          <p:cNvPr id="6" name="Afbeelding 6">
            <a:extLst>
              <a:ext uri="{FF2B5EF4-FFF2-40B4-BE49-F238E27FC236}">
                <a16:creationId xmlns:a16="http://schemas.microsoft.com/office/drawing/2014/main" id="{38C9E624-34B5-47BF-A133-1763BA93440E}"/>
              </a:ext>
            </a:extLst>
          </p:cNvPr>
          <p:cNvPicPr>
            <a:picLocks noChangeAspect="1"/>
          </p:cNvPicPr>
          <p:nvPr/>
        </p:nvPicPr>
        <p:blipFill>
          <a:blip r:embed="rId2"/>
          <a:stretch>
            <a:fillRect/>
          </a:stretch>
        </p:blipFill>
        <p:spPr>
          <a:xfrm>
            <a:off x="7884746" y="150986"/>
            <a:ext cx="1084062" cy="1080120"/>
          </a:xfrm>
          <a:prstGeom prst="rect">
            <a:avLst/>
          </a:prstGeom>
        </p:spPr>
      </p:pic>
      <p:sp>
        <p:nvSpPr>
          <p:cNvPr id="4" name="Tijdelijke aanduiding voor inhoud 2">
            <a:extLst>
              <a:ext uri="{FF2B5EF4-FFF2-40B4-BE49-F238E27FC236}">
                <a16:creationId xmlns:a16="http://schemas.microsoft.com/office/drawing/2014/main" id="{E40009C7-B16A-48A8-BBFF-A15D1866884E}"/>
              </a:ext>
            </a:extLst>
          </p:cNvPr>
          <p:cNvSpPr txBox="1">
            <a:spLocks/>
          </p:cNvSpPr>
          <p:nvPr/>
        </p:nvSpPr>
        <p:spPr>
          <a:xfrm>
            <a:off x="540000" y="1349999"/>
            <a:ext cx="8334000" cy="4428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marL="228600" marR="0" indent="-228600"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1pPr>
            <a:lvl2pPr marL="685800" marR="0" indent="-228600"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2pPr>
            <a:lvl3pPr marL="1188719" marR="0" indent="-274319"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3pPr>
            <a:lvl4pPr marL="1676400" marR="0" indent="-304800"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4pPr>
            <a:lvl5pPr marL="2133600" marR="0" indent="-304800"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5pPr>
            <a:lvl6pPr marL="2590800" marR="0" indent="-304800"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6pPr>
            <a:lvl7pPr marL="3048000" marR="0" indent="-304800"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7pPr>
            <a:lvl8pPr marL="3505200" marR="0" indent="-304800"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8pPr>
            <a:lvl9pPr marL="3962400" marR="0" indent="-304800" algn="l" defTabSz="914400" rtl="0" latinLnBrk="0">
              <a:lnSpc>
                <a:spcPct val="100000"/>
              </a:lnSpc>
              <a:spcBef>
                <a:spcPts val="1000"/>
              </a:spcBef>
              <a:spcAft>
                <a:spcPts val="0"/>
              </a:spcAft>
              <a:buClrTx/>
              <a:buSzPct val="100000"/>
              <a:buFont typeface="Arial"/>
              <a:buChar char="•"/>
              <a:tabLst/>
              <a:defRPr sz="2400" b="0" i="0" u="none" strike="noStrike" cap="none" spc="0" baseline="0">
                <a:ln>
                  <a:noFill/>
                </a:ln>
                <a:solidFill>
                  <a:schemeClr val="accent2"/>
                </a:solidFill>
                <a:uFillTx/>
                <a:latin typeface="Arial"/>
                <a:ea typeface="Arial"/>
                <a:cs typeface="Arial"/>
                <a:sym typeface="Arial"/>
              </a:defRPr>
            </a:lvl9pPr>
          </a:lstStyle>
          <a:p>
            <a:pPr hangingPunct="1"/>
            <a:r>
              <a:rPr lang="nl-BE" u="sng" dirty="0">
                <a:latin typeface="+mj-lt"/>
                <a:sym typeface="Wingdings" panose="05000000000000000000" pitchFamily="2" charset="2"/>
              </a:rPr>
              <a:t>Initialiseren van een variabele </a:t>
            </a:r>
            <a:r>
              <a:rPr lang="nl-BE" u="sng" dirty="0">
                <a:latin typeface="Courier New" panose="02070309020205020404" pitchFamily="49" charset="0"/>
                <a:cs typeface="Courier New" panose="02070309020205020404" pitchFamily="49" charset="0"/>
                <a:sym typeface="Wingdings" panose="05000000000000000000" pitchFamily="2" charset="2"/>
              </a:rPr>
              <a:t>Totaal</a:t>
            </a:r>
          </a:p>
          <a:p>
            <a:pPr hangingPunct="1"/>
            <a:endParaRPr lang="nl-BE" u="sng" dirty="0">
              <a:latin typeface="Courier New" panose="02070309020205020404" pitchFamily="49" charset="0"/>
              <a:cs typeface="Courier New" panose="02070309020205020404" pitchFamily="49" charset="0"/>
              <a:sym typeface="Wingdings" panose="05000000000000000000" pitchFamily="2" charset="2"/>
            </a:endParaRPr>
          </a:p>
          <a:p>
            <a:pPr hangingPunct="1"/>
            <a:endParaRPr lang="nl-BE" u="sng" dirty="0">
              <a:latin typeface="+mj-lt"/>
              <a:cs typeface="Courier New" panose="02070309020205020404" pitchFamily="49" charset="0"/>
              <a:sym typeface="Wingdings" panose="05000000000000000000" pitchFamily="2" charset="2"/>
            </a:endParaRPr>
          </a:p>
          <a:p>
            <a:pPr hangingPunct="1"/>
            <a:r>
              <a:rPr lang="nl-BE" u="sng" dirty="0">
                <a:latin typeface="+mj-lt"/>
                <a:cs typeface="Courier New" panose="02070309020205020404" pitchFamily="49" charset="0"/>
                <a:sym typeface="Wingdings" panose="05000000000000000000" pitchFamily="2" charset="2"/>
              </a:rPr>
              <a:t>Het aanklikken van een knop</a:t>
            </a:r>
          </a:p>
          <a:p>
            <a:pPr hangingPunct="1"/>
            <a:endParaRPr lang="nl-BE" dirty="0">
              <a:latin typeface="Agency FB" panose="020B0503020202020204" pitchFamily="34" charset="0"/>
              <a:sym typeface="Wingdings" panose="05000000000000000000" pitchFamily="2" charset="2"/>
            </a:endParaRPr>
          </a:p>
          <a:p>
            <a:pPr hangingPunct="1"/>
            <a:endParaRPr lang="nl-BE" dirty="0">
              <a:latin typeface="Agency FB" panose="020B0503020202020204" pitchFamily="34" charset="0"/>
              <a:sym typeface="Wingdings" panose="05000000000000000000" pitchFamily="2" charset="2"/>
            </a:endParaRPr>
          </a:p>
          <a:p>
            <a:pPr hangingPunct="1"/>
            <a:endParaRPr lang="nl-BE" dirty="0">
              <a:latin typeface="Agency FB" panose="020B0503020202020204" pitchFamily="34" charset="0"/>
              <a:sym typeface="Wingdings" panose="05000000000000000000" pitchFamily="2" charset="2"/>
            </a:endParaRPr>
          </a:p>
          <a:p>
            <a:pPr hangingPunct="1"/>
            <a:endParaRPr lang="nl-BE" dirty="0">
              <a:latin typeface="Agency FB" panose="020B0503020202020204" pitchFamily="34" charset="0"/>
              <a:sym typeface="Wingdings" panose="05000000000000000000" pitchFamily="2" charset="2"/>
            </a:endParaRPr>
          </a:p>
          <a:p>
            <a:pPr hangingPunct="1"/>
            <a:endParaRPr lang="nl-BE" dirty="0">
              <a:latin typeface="Agency FB" panose="020B0503020202020204" pitchFamily="34" charset="0"/>
              <a:sym typeface="Wingdings" panose="05000000000000000000" pitchFamily="2" charset="2"/>
            </a:endParaRPr>
          </a:p>
          <a:p>
            <a:pPr hangingPunct="1"/>
            <a:endParaRPr lang="nl-BE" dirty="0">
              <a:latin typeface="Agency FB" panose="020B0503020202020204" pitchFamily="34" charset="0"/>
              <a:sym typeface="Wingdings" panose="05000000000000000000" pitchFamily="2" charset="2"/>
            </a:endParaRPr>
          </a:p>
          <a:p>
            <a:pPr hangingPunct="1"/>
            <a:endParaRPr lang="nl-BE" dirty="0">
              <a:latin typeface="Agency FB" panose="020B0503020202020204" pitchFamily="34" charset="0"/>
              <a:sym typeface="Wingdings" panose="05000000000000000000" pitchFamily="2" charset="2"/>
            </a:endParaRPr>
          </a:p>
        </p:txBody>
      </p:sp>
      <p:pic>
        <p:nvPicPr>
          <p:cNvPr id="5" name="Afbeelding 3">
            <a:extLst>
              <a:ext uri="{FF2B5EF4-FFF2-40B4-BE49-F238E27FC236}">
                <a16:creationId xmlns:a16="http://schemas.microsoft.com/office/drawing/2014/main" id="{09656777-E5B3-4811-99B0-54E75FBC4992}"/>
              </a:ext>
            </a:extLst>
          </p:cNvPr>
          <p:cNvPicPr>
            <a:picLocks noChangeAspect="1"/>
          </p:cNvPicPr>
          <p:nvPr/>
        </p:nvPicPr>
        <p:blipFill>
          <a:blip r:embed="rId3"/>
          <a:stretch>
            <a:fillRect/>
          </a:stretch>
        </p:blipFill>
        <p:spPr>
          <a:xfrm>
            <a:off x="3035877" y="2029124"/>
            <a:ext cx="561975" cy="438150"/>
          </a:xfrm>
          <a:prstGeom prst="rect">
            <a:avLst/>
          </a:prstGeom>
        </p:spPr>
      </p:pic>
      <p:pic>
        <p:nvPicPr>
          <p:cNvPr id="7" name="Afbeelding 4">
            <a:extLst>
              <a:ext uri="{FF2B5EF4-FFF2-40B4-BE49-F238E27FC236}">
                <a16:creationId xmlns:a16="http://schemas.microsoft.com/office/drawing/2014/main" id="{365F51DA-BE4F-4D15-9E5E-647D8B7A45D6}"/>
              </a:ext>
            </a:extLst>
          </p:cNvPr>
          <p:cNvPicPr>
            <a:picLocks noChangeAspect="1"/>
          </p:cNvPicPr>
          <p:nvPr/>
        </p:nvPicPr>
        <p:blipFill>
          <a:blip r:embed="rId4"/>
          <a:stretch>
            <a:fillRect/>
          </a:stretch>
        </p:blipFill>
        <p:spPr>
          <a:xfrm>
            <a:off x="861548" y="2029124"/>
            <a:ext cx="2223864" cy="452005"/>
          </a:xfrm>
          <a:prstGeom prst="rect">
            <a:avLst/>
          </a:prstGeom>
        </p:spPr>
      </p:pic>
      <p:sp>
        <p:nvSpPr>
          <p:cNvPr id="11" name="Afgeronde rechthoek 10">
            <a:extLst>
              <a:ext uri="{FF2B5EF4-FFF2-40B4-BE49-F238E27FC236}">
                <a16:creationId xmlns:a16="http://schemas.microsoft.com/office/drawing/2014/main" id="{CC6BAD34-FD9B-4703-9FFE-AD9FE5D6823C}"/>
              </a:ext>
            </a:extLst>
          </p:cNvPr>
          <p:cNvSpPr/>
          <p:nvPr/>
        </p:nvSpPr>
        <p:spPr>
          <a:xfrm>
            <a:off x="2029717" y="2148640"/>
            <a:ext cx="514867" cy="199118"/>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50" dirty="0">
                <a:solidFill>
                  <a:schemeClr val="tx1"/>
                </a:solidFill>
                <a:latin typeface="Agency FB" panose="020B0503020202020204" pitchFamily="34" charset="0"/>
                <a:cs typeface="Courier New" panose="02070309020205020404" pitchFamily="49" charset="0"/>
              </a:rPr>
              <a:t>Totaal</a:t>
            </a:r>
          </a:p>
        </p:txBody>
      </p:sp>
      <p:pic>
        <p:nvPicPr>
          <p:cNvPr id="13" name="Afbeelding 4">
            <a:extLst>
              <a:ext uri="{FF2B5EF4-FFF2-40B4-BE49-F238E27FC236}">
                <a16:creationId xmlns:a16="http://schemas.microsoft.com/office/drawing/2014/main" id="{5FBBE617-EF4E-42CF-AA5C-1AC40F76032D}"/>
              </a:ext>
            </a:extLst>
          </p:cNvPr>
          <p:cNvPicPr>
            <a:picLocks noChangeAspect="1"/>
          </p:cNvPicPr>
          <p:nvPr/>
        </p:nvPicPr>
        <p:blipFill rotWithShape="1">
          <a:blip r:embed="rId5"/>
          <a:srcRect b="51447"/>
          <a:stretch/>
        </p:blipFill>
        <p:spPr>
          <a:xfrm>
            <a:off x="0" y="3404759"/>
            <a:ext cx="4494345" cy="2007381"/>
          </a:xfrm>
          <a:prstGeom prst="rect">
            <a:avLst/>
          </a:prstGeom>
        </p:spPr>
      </p:pic>
      <p:pic>
        <p:nvPicPr>
          <p:cNvPr id="14" name="Afbeelding 4">
            <a:extLst>
              <a:ext uri="{FF2B5EF4-FFF2-40B4-BE49-F238E27FC236}">
                <a16:creationId xmlns:a16="http://schemas.microsoft.com/office/drawing/2014/main" id="{83400609-4E31-46E4-8B26-14DC03A3D609}"/>
              </a:ext>
            </a:extLst>
          </p:cNvPr>
          <p:cNvPicPr>
            <a:picLocks noChangeAspect="1"/>
          </p:cNvPicPr>
          <p:nvPr/>
        </p:nvPicPr>
        <p:blipFill rotWithShape="1">
          <a:blip r:embed="rId5"/>
          <a:srcRect t="51447"/>
          <a:stretch/>
        </p:blipFill>
        <p:spPr>
          <a:xfrm>
            <a:off x="4571869" y="3453409"/>
            <a:ext cx="4494345" cy="2007380"/>
          </a:xfrm>
          <a:prstGeom prst="rect">
            <a:avLst/>
          </a:prstGeom>
        </p:spPr>
      </p:pic>
    </p:spTree>
    <p:extLst>
      <p:ext uri="{BB962C8B-B14F-4D97-AF65-F5344CB8AC3E}">
        <p14:creationId xmlns:p14="http://schemas.microsoft.com/office/powerpoint/2010/main" val="211855594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B9F40-6CCF-4EAF-A5BA-6F80CC24C838}"/>
              </a:ext>
            </a:extLst>
          </p:cNvPr>
          <p:cNvSpPr>
            <a:spLocks noGrp="1"/>
          </p:cNvSpPr>
          <p:nvPr>
            <p:ph type="title"/>
          </p:nvPr>
        </p:nvSpPr>
        <p:spPr/>
        <p:txBody>
          <a:bodyPr/>
          <a:lstStyle/>
          <a:p>
            <a:r>
              <a:rPr lang="fr-BE" dirty="0" err="1"/>
              <a:t>Structuur</a:t>
            </a:r>
            <a:r>
              <a:rPr lang="fr-BE" dirty="0"/>
              <a:t> van de cursus</a:t>
            </a:r>
            <a:endParaRPr lang="en-BE" dirty="0"/>
          </a:p>
        </p:txBody>
      </p:sp>
    </p:spTree>
    <p:extLst>
      <p:ext uri="{BB962C8B-B14F-4D97-AF65-F5344CB8AC3E}">
        <p14:creationId xmlns:p14="http://schemas.microsoft.com/office/powerpoint/2010/main" val="59141110"/>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5D5E94-0591-4AD3-85C9-A20F76B73A65}"/>
              </a:ext>
            </a:extLst>
          </p:cNvPr>
          <p:cNvSpPr>
            <a:spLocks noGrp="1"/>
          </p:cNvSpPr>
          <p:nvPr>
            <p:ph type="body" idx="1"/>
          </p:nvPr>
        </p:nvSpPr>
        <p:spPr/>
        <p:txBody>
          <a:bodyPr>
            <a:normAutofit fontScale="92500" lnSpcReduction="20000"/>
          </a:bodyPr>
          <a:lstStyle/>
          <a:p>
            <a:r>
              <a:rPr lang="nl-BE" dirty="0">
                <a:effectLst>
                  <a:outerShdw blurRad="38100" dist="38100" dir="2700000" algn="tl">
                    <a:srgbClr val="000000">
                      <a:alpha val="43137"/>
                    </a:srgbClr>
                  </a:outerShdw>
                </a:effectLst>
              </a:rPr>
              <a:t>Hoorcolleges</a:t>
            </a:r>
          </a:p>
          <a:p>
            <a:pPr lvl="1"/>
            <a:r>
              <a:rPr lang="nl-BE" dirty="0"/>
              <a:t>3 hoorcolleges App </a:t>
            </a:r>
            <a:r>
              <a:rPr lang="nl-BE" dirty="0" err="1"/>
              <a:t>Inventor</a:t>
            </a:r>
            <a:endParaRPr lang="nl-BE" dirty="0"/>
          </a:p>
          <a:p>
            <a:pPr lvl="1"/>
            <a:endParaRPr lang="nl-BE" dirty="0"/>
          </a:p>
          <a:p>
            <a:pPr lvl="1"/>
            <a:r>
              <a:rPr lang="nl-BE" dirty="0"/>
              <a:t>7 hoorcolleges Python</a:t>
            </a:r>
          </a:p>
          <a:p>
            <a:pPr lvl="1"/>
            <a:endParaRPr lang="nl-BE" dirty="0"/>
          </a:p>
          <a:p>
            <a:pPr lvl="1"/>
            <a:r>
              <a:rPr lang="nl-BE" dirty="0"/>
              <a:t>1 gastcollege </a:t>
            </a:r>
            <a:r>
              <a:rPr lang="nl-BE" i="1" dirty="0"/>
              <a:t>‘Anti-cheat in online </a:t>
            </a:r>
            <a:r>
              <a:rPr lang="nl-BE" i="1" dirty="0" err="1"/>
              <a:t>gaming</a:t>
            </a:r>
            <a:r>
              <a:rPr lang="nl-BE" i="1" dirty="0"/>
              <a:t>’</a:t>
            </a:r>
          </a:p>
          <a:p>
            <a:pPr lvl="1"/>
            <a:endParaRPr lang="nl-BE" dirty="0"/>
          </a:p>
          <a:p>
            <a:r>
              <a:rPr lang="nl-BE" dirty="0">
                <a:effectLst>
                  <a:outerShdw blurRad="38100" dist="38100" dir="2700000" algn="tl">
                    <a:srgbClr val="000000">
                      <a:alpha val="43137"/>
                    </a:srgbClr>
                  </a:outerShdw>
                </a:effectLst>
              </a:rPr>
              <a:t>Labosessies</a:t>
            </a:r>
          </a:p>
          <a:p>
            <a:pPr lvl="1"/>
            <a:r>
              <a:rPr lang="nl-BE" dirty="0"/>
              <a:t>2 labosessies App </a:t>
            </a:r>
            <a:r>
              <a:rPr lang="nl-BE" dirty="0" err="1"/>
              <a:t>Inventor</a:t>
            </a:r>
            <a:endParaRPr lang="nl-BE" dirty="0"/>
          </a:p>
          <a:p>
            <a:pPr lvl="1"/>
            <a:endParaRPr lang="nl-BE" dirty="0"/>
          </a:p>
          <a:p>
            <a:pPr lvl="1"/>
            <a:r>
              <a:rPr lang="nl-BE" dirty="0"/>
              <a:t>4 labosessies Python</a:t>
            </a:r>
          </a:p>
          <a:p>
            <a:endParaRPr lang="en-BE" dirty="0"/>
          </a:p>
        </p:txBody>
      </p:sp>
      <p:sp>
        <p:nvSpPr>
          <p:cNvPr id="3" name="Title 2">
            <a:extLst>
              <a:ext uri="{FF2B5EF4-FFF2-40B4-BE49-F238E27FC236}">
                <a16:creationId xmlns:a16="http://schemas.microsoft.com/office/drawing/2014/main" id="{6B1F6609-A888-42AF-990D-066B7A0FA60E}"/>
              </a:ext>
            </a:extLst>
          </p:cNvPr>
          <p:cNvSpPr>
            <a:spLocks noGrp="1"/>
          </p:cNvSpPr>
          <p:nvPr>
            <p:ph type="title"/>
          </p:nvPr>
        </p:nvSpPr>
        <p:spPr/>
        <p:txBody>
          <a:bodyPr/>
          <a:lstStyle/>
          <a:p>
            <a:r>
              <a:rPr lang="fr-BE" dirty="0" err="1"/>
              <a:t>Structuur</a:t>
            </a:r>
            <a:r>
              <a:rPr lang="fr-BE" dirty="0"/>
              <a:t> van de cursus</a:t>
            </a:r>
            <a:endParaRPr lang="en-BE" dirty="0"/>
          </a:p>
        </p:txBody>
      </p:sp>
      <p:pic>
        <p:nvPicPr>
          <p:cNvPr id="4" name="Afbeelding 3">
            <a:extLst>
              <a:ext uri="{FF2B5EF4-FFF2-40B4-BE49-F238E27FC236}">
                <a16:creationId xmlns:a16="http://schemas.microsoft.com/office/drawing/2014/main" id="{D5E560DA-CDE5-4EBD-876E-EEFF54300E10}"/>
              </a:ext>
            </a:extLst>
          </p:cNvPr>
          <p:cNvPicPr>
            <a:picLocks noChangeAspect="1"/>
          </p:cNvPicPr>
          <p:nvPr/>
        </p:nvPicPr>
        <p:blipFill>
          <a:blip r:embed="rId2"/>
          <a:stretch>
            <a:fillRect/>
          </a:stretch>
        </p:blipFill>
        <p:spPr>
          <a:xfrm>
            <a:off x="5075231" y="1796669"/>
            <a:ext cx="1265279" cy="741716"/>
          </a:xfrm>
          <a:prstGeom prst="rect">
            <a:avLst/>
          </a:prstGeom>
        </p:spPr>
      </p:pic>
      <p:pic>
        <p:nvPicPr>
          <p:cNvPr id="5" name="Picture 4" descr="A close up of a logo&#10;&#10;Description automatically generated">
            <a:extLst>
              <a:ext uri="{FF2B5EF4-FFF2-40B4-BE49-F238E27FC236}">
                <a16:creationId xmlns:a16="http://schemas.microsoft.com/office/drawing/2014/main" id="{EBCD51DB-08FE-4C2A-87EA-0335DB2182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82230" y="2568529"/>
            <a:ext cx="1451279" cy="788738"/>
          </a:xfrm>
          <a:prstGeom prst="rect">
            <a:avLst/>
          </a:prstGeom>
        </p:spPr>
      </p:pic>
      <p:pic>
        <p:nvPicPr>
          <p:cNvPr id="6" name="Afbeelding 3">
            <a:extLst>
              <a:ext uri="{FF2B5EF4-FFF2-40B4-BE49-F238E27FC236}">
                <a16:creationId xmlns:a16="http://schemas.microsoft.com/office/drawing/2014/main" id="{000AD8DD-9651-4F26-91B5-2672F6CFD46E}"/>
              </a:ext>
            </a:extLst>
          </p:cNvPr>
          <p:cNvPicPr>
            <a:picLocks noChangeAspect="1"/>
          </p:cNvPicPr>
          <p:nvPr/>
        </p:nvPicPr>
        <p:blipFill>
          <a:blip r:embed="rId2"/>
          <a:stretch>
            <a:fillRect/>
          </a:stretch>
        </p:blipFill>
        <p:spPr>
          <a:xfrm>
            <a:off x="4982232" y="4541432"/>
            <a:ext cx="1265279" cy="741716"/>
          </a:xfrm>
          <a:prstGeom prst="rect">
            <a:avLst/>
          </a:prstGeom>
        </p:spPr>
      </p:pic>
      <p:pic>
        <p:nvPicPr>
          <p:cNvPr id="7" name="Picture 6" descr="A close up of a logo&#10;&#10;Description automatically generated">
            <a:extLst>
              <a:ext uri="{FF2B5EF4-FFF2-40B4-BE49-F238E27FC236}">
                <a16:creationId xmlns:a16="http://schemas.microsoft.com/office/drawing/2014/main" id="{2440B546-E132-4AE4-AB50-B9A2E3BDD2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75752" y="5400308"/>
            <a:ext cx="1364758" cy="741716"/>
          </a:xfrm>
          <a:prstGeom prst="rect">
            <a:avLst/>
          </a:prstGeom>
        </p:spPr>
      </p:pic>
    </p:spTree>
    <p:extLst>
      <p:ext uri="{BB962C8B-B14F-4D97-AF65-F5344CB8AC3E}">
        <p14:creationId xmlns:p14="http://schemas.microsoft.com/office/powerpoint/2010/main" val="2219105740"/>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5D5E94-0591-4AD3-85C9-A20F76B73A65}"/>
              </a:ext>
            </a:extLst>
          </p:cNvPr>
          <p:cNvSpPr>
            <a:spLocks noGrp="1"/>
          </p:cNvSpPr>
          <p:nvPr>
            <p:ph type="body" idx="1"/>
          </p:nvPr>
        </p:nvSpPr>
        <p:spPr/>
        <p:txBody>
          <a:bodyPr>
            <a:normAutofit fontScale="85000" lnSpcReduction="20000"/>
          </a:bodyPr>
          <a:lstStyle/>
          <a:p>
            <a:r>
              <a:rPr lang="nl-BE" b="1" dirty="0" err="1">
                <a:sym typeface="Wingdings" panose="05000000000000000000" pitchFamily="2" charset="2"/>
              </a:rPr>
              <a:t>Computationeel</a:t>
            </a:r>
            <a:r>
              <a:rPr lang="nl-BE" b="1" dirty="0">
                <a:sym typeface="Wingdings" panose="05000000000000000000" pitchFamily="2" charset="2"/>
              </a:rPr>
              <a:t> Denken [CAMPUS GENT]</a:t>
            </a:r>
          </a:p>
          <a:p>
            <a:pPr lvl="1"/>
            <a:r>
              <a:rPr lang="nl-BE" dirty="0">
                <a:sym typeface="Wingdings" panose="05000000000000000000" pitchFamily="2" charset="2"/>
              </a:rPr>
              <a:t>Alle materiaal beschikbaar op </a:t>
            </a:r>
            <a:r>
              <a:rPr lang="nl-BE" dirty="0" err="1">
                <a:sym typeface="Wingdings" panose="05000000000000000000" pitchFamily="2" charset="2"/>
              </a:rPr>
              <a:t>toledo</a:t>
            </a:r>
            <a:r>
              <a:rPr lang="nl-BE" dirty="0">
                <a:sym typeface="Wingdings" panose="05000000000000000000" pitchFamily="2" charset="2"/>
              </a:rPr>
              <a:t>  o.a. slides</a:t>
            </a:r>
          </a:p>
          <a:p>
            <a:pPr lvl="1"/>
            <a:r>
              <a:rPr lang="nl-BE" dirty="0">
                <a:sym typeface="Wingdings" panose="05000000000000000000" pitchFamily="2" charset="2"/>
              </a:rPr>
              <a:t>Zowel voor reguliere studenten als schakelstudenten!</a:t>
            </a:r>
          </a:p>
          <a:p>
            <a:endParaRPr lang="nl-BE" dirty="0">
              <a:sym typeface="Wingdings" panose="05000000000000000000" pitchFamily="2" charset="2"/>
            </a:endParaRPr>
          </a:p>
          <a:p>
            <a:r>
              <a:rPr lang="nl-BE" b="1" dirty="0">
                <a:sym typeface="Wingdings" panose="05000000000000000000" pitchFamily="2" charset="2"/>
              </a:rPr>
              <a:t>Deel rond </a:t>
            </a:r>
            <a:r>
              <a:rPr lang="nl-BE" b="1" dirty="0" err="1">
                <a:sym typeface="Wingdings" panose="05000000000000000000" pitchFamily="2" charset="2"/>
              </a:rPr>
              <a:t>AppInventor</a:t>
            </a:r>
            <a:r>
              <a:rPr lang="nl-BE" b="1" dirty="0">
                <a:sym typeface="Wingdings" panose="05000000000000000000" pitchFamily="2" charset="2"/>
              </a:rPr>
              <a:t> </a:t>
            </a:r>
            <a:r>
              <a:rPr lang="nl-BE" dirty="0">
                <a:sym typeface="Wingdings" panose="05000000000000000000" pitchFamily="2" charset="2"/>
              </a:rPr>
              <a:t>(HC 1  HC 3)</a:t>
            </a:r>
          </a:p>
          <a:p>
            <a:pPr lvl="1"/>
            <a:r>
              <a:rPr lang="nl-BE" sz="2000" dirty="0">
                <a:sym typeface="Wingdings" panose="05000000000000000000" pitchFamily="2" charset="2"/>
                <a:hlinkClick r:id="rId2"/>
              </a:rPr>
              <a:t>http://appinventor.mit.edu/explore/</a:t>
            </a:r>
            <a:endParaRPr lang="nl-BE" sz="2000" dirty="0">
              <a:sym typeface="Wingdings" panose="05000000000000000000" pitchFamily="2" charset="2"/>
            </a:endParaRPr>
          </a:p>
          <a:p>
            <a:pPr lvl="1"/>
            <a:r>
              <a:rPr lang="nl-BE" sz="2000" dirty="0">
                <a:sym typeface="Wingdings" panose="05000000000000000000" pitchFamily="2" charset="2"/>
              </a:rPr>
              <a:t>“</a:t>
            </a:r>
            <a:r>
              <a:rPr lang="nl-BE" sz="2000" dirty="0" err="1">
                <a:sym typeface="Wingdings" panose="05000000000000000000" pitchFamily="2" charset="2"/>
              </a:rPr>
              <a:t>Starting</a:t>
            </a:r>
            <a:r>
              <a:rPr lang="nl-BE" sz="2000" dirty="0">
                <a:sym typeface="Wingdings" panose="05000000000000000000" pitchFamily="2" charset="2"/>
              </a:rPr>
              <a:t> Out </a:t>
            </a:r>
            <a:r>
              <a:rPr lang="nl-BE" sz="2000" dirty="0" err="1">
                <a:sym typeface="Wingdings" panose="05000000000000000000" pitchFamily="2" charset="2"/>
              </a:rPr>
              <a:t>with</a:t>
            </a:r>
            <a:r>
              <a:rPr lang="nl-BE" sz="2000" dirty="0">
                <a:sym typeface="Wingdings" panose="05000000000000000000" pitchFamily="2" charset="2"/>
              </a:rPr>
              <a:t> App </a:t>
            </a:r>
            <a:r>
              <a:rPr lang="nl-BE" sz="2000" dirty="0" err="1">
                <a:sym typeface="Wingdings" panose="05000000000000000000" pitchFamily="2" charset="2"/>
              </a:rPr>
              <a:t>Inventor</a:t>
            </a:r>
            <a:r>
              <a:rPr lang="nl-BE" sz="2000" dirty="0">
                <a:sym typeface="Wingdings" panose="05000000000000000000" pitchFamily="2" charset="2"/>
              </a:rPr>
              <a:t> </a:t>
            </a:r>
            <a:r>
              <a:rPr lang="nl-BE" sz="2000" dirty="0" err="1">
                <a:sym typeface="Wingdings" panose="05000000000000000000" pitchFamily="2" charset="2"/>
              </a:rPr>
              <a:t>for</a:t>
            </a:r>
            <a:r>
              <a:rPr lang="nl-BE" sz="2000" dirty="0">
                <a:sym typeface="Wingdings" panose="05000000000000000000" pitchFamily="2" charset="2"/>
              </a:rPr>
              <a:t> Android” - T. </a:t>
            </a:r>
            <a:r>
              <a:rPr lang="nl-BE" sz="2000" dirty="0" err="1">
                <a:sym typeface="Wingdings" panose="05000000000000000000" pitchFamily="2" charset="2"/>
              </a:rPr>
              <a:t>Gaddis</a:t>
            </a:r>
            <a:r>
              <a:rPr lang="nl-BE" sz="2000" dirty="0">
                <a:sym typeface="Wingdings" panose="05000000000000000000" pitchFamily="2" charset="2"/>
              </a:rPr>
              <a:t>, R. </a:t>
            </a:r>
            <a:r>
              <a:rPr lang="nl-BE" sz="2000" dirty="0" err="1">
                <a:sym typeface="Wingdings" panose="05000000000000000000" pitchFamily="2" charset="2"/>
              </a:rPr>
              <a:t>Halsey</a:t>
            </a:r>
            <a:endParaRPr lang="nl-BE" sz="2000" dirty="0">
              <a:sym typeface="Wingdings" panose="05000000000000000000" pitchFamily="2" charset="2"/>
            </a:endParaRPr>
          </a:p>
          <a:p>
            <a:pPr lvl="1"/>
            <a:r>
              <a:rPr lang="nl-BE" sz="2000" dirty="0">
                <a:sym typeface="Wingdings" panose="05000000000000000000" pitchFamily="2" charset="2"/>
              </a:rPr>
              <a:t>“App </a:t>
            </a:r>
            <a:r>
              <a:rPr lang="nl-BE" sz="2000" dirty="0" err="1">
                <a:sym typeface="Wingdings" panose="05000000000000000000" pitchFamily="2" charset="2"/>
              </a:rPr>
              <a:t>Inventor</a:t>
            </a:r>
            <a:r>
              <a:rPr lang="nl-BE" sz="2000" dirty="0">
                <a:sym typeface="Wingdings" panose="05000000000000000000" pitchFamily="2" charset="2"/>
              </a:rPr>
              <a:t> 2” – </a:t>
            </a:r>
            <a:r>
              <a:rPr lang="nl-BE" sz="2000" dirty="0" err="1">
                <a:sym typeface="Wingdings" panose="05000000000000000000" pitchFamily="2" charset="2"/>
              </a:rPr>
              <a:t>Welber</a:t>
            </a:r>
            <a:r>
              <a:rPr lang="nl-BE" sz="2000" dirty="0">
                <a:sym typeface="Wingdings" panose="05000000000000000000" pitchFamily="2" charset="2"/>
              </a:rPr>
              <a:t>, </a:t>
            </a:r>
            <a:r>
              <a:rPr lang="nl-BE" sz="2000" dirty="0" err="1">
                <a:sym typeface="Wingdings" panose="05000000000000000000" pitchFamily="2" charset="2"/>
              </a:rPr>
              <a:t>Abelson</a:t>
            </a:r>
            <a:r>
              <a:rPr lang="nl-BE" sz="2000" dirty="0">
                <a:sym typeface="Wingdings" panose="05000000000000000000" pitchFamily="2" charset="2"/>
              </a:rPr>
              <a:t>, </a:t>
            </a:r>
            <a:r>
              <a:rPr lang="nl-BE" sz="2000" dirty="0" err="1">
                <a:sym typeface="Wingdings" panose="05000000000000000000" pitchFamily="2" charset="2"/>
              </a:rPr>
              <a:t>Spertus</a:t>
            </a:r>
            <a:r>
              <a:rPr lang="nl-BE" sz="2000" dirty="0">
                <a:sym typeface="Wingdings" panose="05000000000000000000" pitchFamily="2" charset="2"/>
              </a:rPr>
              <a:t>, </a:t>
            </a:r>
            <a:r>
              <a:rPr lang="nl-BE" sz="2000" dirty="0" err="1">
                <a:sym typeface="Wingdings" panose="05000000000000000000" pitchFamily="2" charset="2"/>
              </a:rPr>
              <a:t>Looney</a:t>
            </a:r>
            <a:endParaRPr lang="nl-BE" sz="2000" dirty="0">
              <a:sym typeface="Wingdings" panose="05000000000000000000" pitchFamily="2" charset="2"/>
            </a:endParaRPr>
          </a:p>
          <a:p>
            <a:pPr lvl="1"/>
            <a:endParaRPr lang="nl-BE" sz="2000" dirty="0">
              <a:sym typeface="Wingdings" panose="05000000000000000000" pitchFamily="2" charset="2"/>
            </a:endParaRPr>
          </a:p>
          <a:p>
            <a:r>
              <a:rPr lang="nl-BE" b="1" dirty="0">
                <a:sym typeface="Wingdings" panose="05000000000000000000" pitchFamily="2" charset="2"/>
              </a:rPr>
              <a:t>Deel rond Python </a:t>
            </a:r>
            <a:r>
              <a:rPr lang="nl-BE" dirty="0">
                <a:sym typeface="Wingdings" panose="05000000000000000000" pitchFamily="2" charset="2"/>
              </a:rPr>
              <a:t>(HC 4  HC 10)</a:t>
            </a:r>
          </a:p>
          <a:p>
            <a:pPr lvl="1"/>
            <a:r>
              <a:rPr lang="nl-BE" sz="2000" dirty="0">
                <a:sym typeface="Wingdings" panose="05000000000000000000" pitchFamily="2" charset="2"/>
                <a:hlinkClick r:id="rId3"/>
              </a:rPr>
              <a:t>http://www.spronck.net/pythonbook/dutchindex.xhtml</a:t>
            </a:r>
            <a:r>
              <a:rPr lang="nl-BE" sz="2000" dirty="0">
                <a:sym typeface="Wingdings" panose="05000000000000000000" pitchFamily="2" charset="2"/>
              </a:rPr>
              <a:t> </a:t>
            </a:r>
          </a:p>
          <a:p>
            <a:pPr lvl="1"/>
            <a:r>
              <a:rPr lang="nl-BE" sz="2000" dirty="0">
                <a:sym typeface="Wingdings" panose="05000000000000000000" pitchFamily="2" charset="2"/>
              </a:rPr>
              <a:t>De </a:t>
            </a:r>
            <a:r>
              <a:rPr lang="nl-BE" sz="2000" dirty="0" err="1">
                <a:sym typeface="Wingdings" panose="05000000000000000000" pitchFamily="2" charset="2"/>
              </a:rPr>
              <a:t>Programmeursleerling</a:t>
            </a:r>
            <a:r>
              <a:rPr lang="nl-BE" sz="2000" dirty="0">
                <a:sym typeface="Wingdings" panose="05000000000000000000" pitchFamily="2" charset="2"/>
              </a:rPr>
              <a:t> ‘Leren coderen met Python 3’ </a:t>
            </a:r>
            <a:r>
              <a:rPr lang="nl-BE" sz="1300" dirty="0">
                <a:sym typeface="Wingdings" panose="05000000000000000000" pitchFamily="2" charset="2"/>
              </a:rPr>
              <a:t>(Pieter </a:t>
            </a:r>
            <a:r>
              <a:rPr lang="nl-BE" sz="1300" dirty="0" err="1">
                <a:sym typeface="Wingdings" panose="05000000000000000000" pitchFamily="2" charset="2"/>
              </a:rPr>
              <a:t>Spronck</a:t>
            </a:r>
            <a:r>
              <a:rPr lang="nl-BE" sz="1300" dirty="0">
                <a:sym typeface="Wingdings" panose="05000000000000000000" pitchFamily="2" charset="2"/>
              </a:rPr>
              <a:t>)</a:t>
            </a:r>
          </a:p>
          <a:p>
            <a:pPr lvl="1"/>
            <a:endParaRPr lang="nl-BE" sz="1300" dirty="0">
              <a:sym typeface="Wingdings" panose="05000000000000000000" pitchFamily="2" charset="2"/>
            </a:endParaRPr>
          </a:p>
          <a:p>
            <a:pPr marL="0" indent="0">
              <a:buNone/>
            </a:pPr>
            <a:endParaRPr lang="nl-BE" sz="2000" dirty="0">
              <a:sym typeface="Wingdings" panose="05000000000000000000" pitchFamily="2" charset="2"/>
            </a:endParaRPr>
          </a:p>
          <a:p>
            <a:pPr lvl="1"/>
            <a:endParaRPr lang="nl-BE" sz="2000" dirty="0">
              <a:sym typeface="Wingdings" panose="05000000000000000000" pitchFamily="2" charset="2"/>
            </a:endParaRPr>
          </a:p>
          <a:p>
            <a:endParaRPr lang="en-BE" dirty="0"/>
          </a:p>
        </p:txBody>
      </p:sp>
      <p:sp>
        <p:nvSpPr>
          <p:cNvPr id="3" name="Title 2">
            <a:extLst>
              <a:ext uri="{FF2B5EF4-FFF2-40B4-BE49-F238E27FC236}">
                <a16:creationId xmlns:a16="http://schemas.microsoft.com/office/drawing/2014/main" id="{6B1F6609-A888-42AF-990D-066B7A0FA60E}"/>
              </a:ext>
            </a:extLst>
          </p:cNvPr>
          <p:cNvSpPr>
            <a:spLocks noGrp="1"/>
          </p:cNvSpPr>
          <p:nvPr>
            <p:ph type="title"/>
          </p:nvPr>
        </p:nvSpPr>
        <p:spPr/>
        <p:txBody>
          <a:bodyPr/>
          <a:lstStyle/>
          <a:p>
            <a:r>
              <a:rPr lang="fr-BE" dirty="0" err="1"/>
              <a:t>Cursusmateriaal</a:t>
            </a:r>
            <a:endParaRPr lang="en-BE" dirty="0"/>
          </a:p>
        </p:txBody>
      </p:sp>
    </p:spTree>
    <p:extLst>
      <p:ext uri="{BB962C8B-B14F-4D97-AF65-F5344CB8AC3E}">
        <p14:creationId xmlns:p14="http://schemas.microsoft.com/office/powerpoint/2010/main" val="2676668534"/>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1F6609-A888-42AF-990D-066B7A0FA60E}"/>
              </a:ext>
            </a:extLst>
          </p:cNvPr>
          <p:cNvSpPr>
            <a:spLocks noGrp="1"/>
          </p:cNvSpPr>
          <p:nvPr>
            <p:ph type="title"/>
          </p:nvPr>
        </p:nvSpPr>
        <p:spPr/>
        <p:txBody>
          <a:bodyPr/>
          <a:lstStyle/>
          <a:p>
            <a:r>
              <a:rPr lang="fr-BE" dirty="0" err="1"/>
              <a:t>Leerstrategie</a:t>
            </a:r>
            <a:endParaRPr lang="en-BE" dirty="0"/>
          </a:p>
        </p:txBody>
      </p:sp>
      <p:pic>
        <p:nvPicPr>
          <p:cNvPr id="4" name="Afbeelding 3">
            <a:extLst>
              <a:ext uri="{FF2B5EF4-FFF2-40B4-BE49-F238E27FC236}">
                <a16:creationId xmlns:a16="http://schemas.microsoft.com/office/drawing/2014/main" id="{4F3C8411-F466-4BC3-BAB4-5BA1352968C5}"/>
              </a:ext>
            </a:extLst>
          </p:cNvPr>
          <p:cNvPicPr>
            <a:picLocks noChangeAspect="1"/>
          </p:cNvPicPr>
          <p:nvPr/>
        </p:nvPicPr>
        <p:blipFill>
          <a:blip r:embed="rId2"/>
          <a:stretch>
            <a:fillRect/>
          </a:stretch>
        </p:blipFill>
        <p:spPr>
          <a:xfrm>
            <a:off x="0" y="1161550"/>
            <a:ext cx="3307242" cy="2480431"/>
          </a:xfrm>
          <a:prstGeom prst="rect">
            <a:avLst/>
          </a:prstGeom>
        </p:spPr>
      </p:pic>
      <p:pic>
        <p:nvPicPr>
          <p:cNvPr id="5" name="Afbeelding 4">
            <a:extLst>
              <a:ext uri="{FF2B5EF4-FFF2-40B4-BE49-F238E27FC236}">
                <a16:creationId xmlns:a16="http://schemas.microsoft.com/office/drawing/2014/main" id="{3798FB12-0649-440F-8D4B-439BEE7E55C6}"/>
              </a:ext>
            </a:extLst>
          </p:cNvPr>
          <p:cNvPicPr>
            <a:picLocks noChangeAspect="1"/>
          </p:cNvPicPr>
          <p:nvPr/>
        </p:nvPicPr>
        <p:blipFill>
          <a:blip r:embed="rId3"/>
          <a:stretch>
            <a:fillRect/>
          </a:stretch>
        </p:blipFill>
        <p:spPr>
          <a:xfrm>
            <a:off x="4700902" y="1161550"/>
            <a:ext cx="4438666" cy="2480431"/>
          </a:xfrm>
          <a:prstGeom prst="rect">
            <a:avLst/>
          </a:prstGeom>
        </p:spPr>
      </p:pic>
      <p:pic>
        <p:nvPicPr>
          <p:cNvPr id="6" name="Afbeelding 7">
            <a:extLst>
              <a:ext uri="{FF2B5EF4-FFF2-40B4-BE49-F238E27FC236}">
                <a16:creationId xmlns:a16="http://schemas.microsoft.com/office/drawing/2014/main" id="{A82A420E-E0CA-47AE-9210-71B20B3C76DE}"/>
              </a:ext>
            </a:extLst>
          </p:cNvPr>
          <p:cNvPicPr>
            <a:picLocks noChangeAspect="1"/>
          </p:cNvPicPr>
          <p:nvPr/>
        </p:nvPicPr>
        <p:blipFill>
          <a:blip r:embed="rId4"/>
          <a:stretch>
            <a:fillRect/>
          </a:stretch>
        </p:blipFill>
        <p:spPr>
          <a:xfrm>
            <a:off x="8375196" y="2837890"/>
            <a:ext cx="648072" cy="648072"/>
          </a:xfrm>
          <a:prstGeom prst="rect">
            <a:avLst/>
          </a:prstGeom>
        </p:spPr>
      </p:pic>
      <p:pic>
        <p:nvPicPr>
          <p:cNvPr id="7" name="Afbeelding 8">
            <a:extLst>
              <a:ext uri="{FF2B5EF4-FFF2-40B4-BE49-F238E27FC236}">
                <a16:creationId xmlns:a16="http://schemas.microsoft.com/office/drawing/2014/main" id="{E090A6CA-89C9-4BFF-951A-DD4AC8C55F8E}"/>
              </a:ext>
            </a:extLst>
          </p:cNvPr>
          <p:cNvPicPr>
            <a:picLocks noChangeAspect="1"/>
          </p:cNvPicPr>
          <p:nvPr/>
        </p:nvPicPr>
        <p:blipFill>
          <a:blip r:embed="rId4"/>
          <a:stretch>
            <a:fillRect/>
          </a:stretch>
        </p:blipFill>
        <p:spPr>
          <a:xfrm rot="10800000">
            <a:off x="2532674" y="2837889"/>
            <a:ext cx="648072" cy="648072"/>
          </a:xfrm>
          <a:prstGeom prst="rect">
            <a:avLst/>
          </a:prstGeom>
        </p:spPr>
      </p:pic>
      <p:sp>
        <p:nvSpPr>
          <p:cNvPr id="10" name="Tekstvak 7">
            <a:extLst>
              <a:ext uri="{FF2B5EF4-FFF2-40B4-BE49-F238E27FC236}">
                <a16:creationId xmlns:a16="http://schemas.microsoft.com/office/drawing/2014/main" id="{058ED018-861D-4A04-8F19-C1B0D58AC23E}"/>
              </a:ext>
            </a:extLst>
          </p:cNvPr>
          <p:cNvSpPr txBox="1"/>
          <p:nvPr/>
        </p:nvSpPr>
        <p:spPr>
          <a:xfrm>
            <a:off x="237320" y="5748239"/>
            <a:ext cx="1671867" cy="307777"/>
          </a:xfrm>
          <a:prstGeom prst="rect">
            <a:avLst/>
          </a:prstGeom>
          <a:noFill/>
        </p:spPr>
        <p:txBody>
          <a:bodyPr wrap="square" rtlCol="0">
            <a:spAutoFit/>
          </a:bodyPr>
          <a:lstStyle/>
          <a:p>
            <a:r>
              <a:rPr lang="nl-BE" sz="1400" b="1" dirty="0" err="1"/>
              <a:t>Apps</a:t>
            </a:r>
            <a:r>
              <a:rPr lang="nl-BE" sz="1400" b="1" dirty="0"/>
              <a:t>-of-the-</a:t>
            </a:r>
            <a:r>
              <a:rPr lang="nl-BE" sz="1400" b="1" dirty="0" err="1"/>
              <a:t>day</a:t>
            </a:r>
            <a:endParaRPr lang="nl-BE" sz="1400" b="1" dirty="0"/>
          </a:p>
        </p:txBody>
      </p:sp>
      <p:sp>
        <p:nvSpPr>
          <p:cNvPr id="14" name="Tekstvak 13">
            <a:extLst>
              <a:ext uri="{FF2B5EF4-FFF2-40B4-BE49-F238E27FC236}">
                <a16:creationId xmlns:a16="http://schemas.microsoft.com/office/drawing/2014/main" id="{264A95DF-ED4E-4053-BAB9-C8BE0ED45BC2}"/>
              </a:ext>
            </a:extLst>
          </p:cNvPr>
          <p:cNvSpPr txBox="1"/>
          <p:nvPr/>
        </p:nvSpPr>
        <p:spPr>
          <a:xfrm>
            <a:off x="1909187" y="5753018"/>
            <a:ext cx="1894939" cy="307777"/>
          </a:xfrm>
          <a:prstGeom prst="rect">
            <a:avLst/>
          </a:prstGeom>
          <a:noFill/>
        </p:spPr>
        <p:txBody>
          <a:bodyPr wrap="square" rtlCol="0">
            <a:spAutoFit/>
          </a:bodyPr>
          <a:lstStyle/>
          <a:p>
            <a:r>
              <a:rPr lang="nl-BE" sz="1400" b="1" dirty="0"/>
              <a:t>Slides hoorcollege</a:t>
            </a:r>
          </a:p>
        </p:txBody>
      </p:sp>
      <p:sp>
        <p:nvSpPr>
          <p:cNvPr id="16" name="Tekstvak 12">
            <a:extLst>
              <a:ext uri="{FF2B5EF4-FFF2-40B4-BE49-F238E27FC236}">
                <a16:creationId xmlns:a16="http://schemas.microsoft.com/office/drawing/2014/main" id="{AF642538-30BE-4BB5-A9B4-7FC33D021B8A}"/>
              </a:ext>
            </a:extLst>
          </p:cNvPr>
          <p:cNvSpPr txBox="1"/>
          <p:nvPr/>
        </p:nvSpPr>
        <p:spPr>
          <a:xfrm>
            <a:off x="3665050" y="5753018"/>
            <a:ext cx="1988166" cy="307777"/>
          </a:xfrm>
          <a:prstGeom prst="rect">
            <a:avLst/>
          </a:prstGeom>
          <a:noFill/>
        </p:spPr>
        <p:txBody>
          <a:bodyPr wrap="square" rtlCol="0">
            <a:spAutoFit/>
          </a:bodyPr>
          <a:lstStyle/>
          <a:p>
            <a:r>
              <a:rPr lang="nl-BE" sz="1400" b="1" dirty="0"/>
              <a:t>Labo’s en practica</a:t>
            </a:r>
          </a:p>
        </p:txBody>
      </p:sp>
      <p:pic>
        <p:nvPicPr>
          <p:cNvPr id="17" name="Afbeelding 16">
            <a:extLst>
              <a:ext uri="{FF2B5EF4-FFF2-40B4-BE49-F238E27FC236}">
                <a16:creationId xmlns:a16="http://schemas.microsoft.com/office/drawing/2014/main" id="{A29119FD-1629-43BE-8400-8F892480490A}"/>
              </a:ext>
            </a:extLst>
          </p:cNvPr>
          <p:cNvPicPr>
            <a:picLocks noChangeAspect="1"/>
          </p:cNvPicPr>
          <p:nvPr/>
        </p:nvPicPr>
        <p:blipFill>
          <a:blip r:embed="rId5"/>
          <a:stretch>
            <a:fillRect/>
          </a:stretch>
        </p:blipFill>
        <p:spPr>
          <a:xfrm>
            <a:off x="6049399" y="4745183"/>
            <a:ext cx="650961" cy="987171"/>
          </a:xfrm>
          <a:prstGeom prst="rect">
            <a:avLst/>
          </a:prstGeom>
        </p:spPr>
      </p:pic>
      <p:sp>
        <p:nvSpPr>
          <p:cNvPr id="18" name="Tekstvak 17">
            <a:extLst>
              <a:ext uri="{FF2B5EF4-FFF2-40B4-BE49-F238E27FC236}">
                <a16:creationId xmlns:a16="http://schemas.microsoft.com/office/drawing/2014/main" id="{593924E6-94D4-473F-BA53-2DD5A82C4099}"/>
              </a:ext>
            </a:extLst>
          </p:cNvPr>
          <p:cNvSpPr txBox="1"/>
          <p:nvPr/>
        </p:nvSpPr>
        <p:spPr>
          <a:xfrm>
            <a:off x="5743367" y="5753017"/>
            <a:ext cx="1159292" cy="307777"/>
          </a:xfrm>
          <a:prstGeom prst="rect">
            <a:avLst/>
          </a:prstGeom>
          <a:noFill/>
        </p:spPr>
        <p:txBody>
          <a:bodyPr wrap="none" rtlCol="0">
            <a:spAutoFit/>
          </a:bodyPr>
          <a:lstStyle/>
          <a:p>
            <a:r>
              <a:rPr lang="nl-BE" sz="1400" b="1" dirty="0"/>
              <a:t>Referenties</a:t>
            </a:r>
          </a:p>
        </p:txBody>
      </p:sp>
      <p:pic>
        <p:nvPicPr>
          <p:cNvPr id="19" name="Afbeelding 6">
            <a:extLst>
              <a:ext uri="{FF2B5EF4-FFF2-40B4-BE49-F238E27FC236}">
                <a16:creationId xmlns:a16="http://schemas.microsoft.com/office/drawing/2014/main" id="{3E154161-55BD-48BD-9B20-E30D6A313F69}"/>
              </a:ext>
            </a:extLst>
          </p:cNvPr>
          <p:cNvPicPr>
            <a:picLocks noChangeAspect="1"/>
          </p:cNvPicPr>
          <p:nvPr/>
        </p:nvPicPr>
        <p:blipFill>
          <a:blip r:embed="rId6"/>
          <a:stretch>
            <a:fillRect/>
          </a:stretch>
        </p:blipFill>
        <p:spPr>
          <a:xfrm>
            <a:off x="488770" y="4826692"/>
            <a:ext cx="972062" cy="905613"/>
          </a:xfrm>
          <a:prstGeom prst="rect">
            <a:avLst/>
          </a:prstGeom>
        </p:spPr>
      </p:pic>
      <p:pic>
        <p:nvPicPr>
          <p:cNvPr id="21" name="Afbeelding 10">
            <a:extLst>
              <a:ext uri="{FF2B5EF4-FFF2-40B4-BE49-F238E27FC236}">
                <a16:creationId xmlns:a16="http://schemas.microsoft.com/office/drawing/2014/main" id="{BD40708F-1EF9-4FBA-9FD1-508FB8EF6AE3}"/>
              </a:ext>
            </a:extLst>
          </p:cNvPr>
          <p:cNvPicPr>
            <a:picLocks noChangeAspect="1"/>
          </p:cNvPicPr>
          <p:nvPr/>
        </p:nvPicPr>
        <p:blipFill>
          <a:blip r:embed="rId7"/>
          <a:stretch>
            <a:fillRect/>
          </a:stretch>
        </p:blipFill>
        <p:spPr>
          <a:xfrm>
            <a:off x="2157857" y="4955850"/>
            <a:ext cx="941838" cy="647299"/>
          </a:xfrm>
          <a:prstGeom prst="rect">
            <a:avLst/>
          </a:prstGeom>
        </p:spPr>
      </p:pic>
      <p:pic>
        <p:nvPicPr>
          <p:cNvPr id="22" name="Picture 4" descr="https://abstract2paradox.files.wordpress.com/2011/09/programmer.png">
            <a:extLst>
              <a:ext uri="{FF2B5EF4-FFF2-40B4-BE49-F238E27FC236}">
                <a16:creationId xmlns:a16="http://schemas.microsoft.com/office/drawing/2014/main" id="{3D247CAA-36A6-4874-9BB0-AF41EAC0000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80953" y="4778103"/>
            <a:ext cx="801913" cy="918347"/>
          </a:xfrm>
          <a:prstGeom prst="rect">
            <a:avLst/>
          </a:prstGeom>
          <a:noFill/>
          <a:extLst>
            <a:ext uri="{909E8E84-426E-40DD-AFC4-6F175D3DCCD1}">
              <a14:hiddenFill xmlns:a14="http://schemas.microsoft.com/office/drawing/2010/main">
                <a:solidFill>
                  <a:srgbClr val="FFFFFF"/>
                </a:solidFill>
              </a14:hiddenFill>
            </a:ext>
          </a:extLst>
        </p:spPr>
      </p:pic>
      <p:sp>
        <p:nvSpPr>
          <p:cNvPr id="26" name="Title 2">
            <a:extLst>
              <a:ext uri="{FF2B5EF4-FFF2-40B4-BE49-F238E27FC236}">
                <a16:creationId xmlns:a16="http://schemas.microsoft.com/office/drawing/2014/main" id="{3DE14BAF-CC7E-49A7-8F89-D53B3FD5DE68}"/>
              </a:ext>
            </a:extLst>
          </p:cNvPr>
          <p:cNvSpPr txBox="1">
            <a:spLocks/>
          </p:cNvSpPr>
          <p:nvPr/>
        </p:nvSpPr>
        <p:spPr>
          <a:xfrm>
            <a:off x="488770" y="3684569"/>
            <a:ext cx="7991738" cy="1152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marL="0" marR="0" indent="0" algn="l" defTabSz="914400" rtl="0" latinLnBrk="0">
              <a:lnSpc>
                <a:spcPct val="90000"/>
              </a:lnSpc>
              <a:spcBef>
                <a:spcPts val="0"/>
              </a:spcBef>
              <a:spcAft>
                <a:spcPts val="0"/>
              </a:spcAft>
              <a:buClrTx/>
              <a:buSzTx/>
              <a:buFontTx/>
              <a:buNone/>
              <a:tabLst/>
              <a:defRPr sz="4000" b="0" i="0" u="none" strike="noStrike" cap="none" spc="0" baseline="0">
                <a:ln>
                  <a:noFill/>
                </a:ln>
                <a:solidFill>
                  <a:schemeClr val="accent1"/>
                </a:solidFill>
                <a:uFillTx/>
                <a:latin typeface="Arial"/>
                <a:ea typeface="Arial"/>
                <a:cs typeface="Arial"/>
                <a:sym typeface="Arial"/>
              </a:defRPr>
            </a:lvl1pPr>
            <a:lvl2pPr marL="0" marR="0" indent="0" algn="l" defTabSz="914400" rtl="0" latinLnBrk="0">
              <a:lnSpc>
                <a:spcPct val="90000"/>
              </a:lnSpc>
              <a:spcBef>
                <a:spcPts val="0"/>
              </a:spcBef>
              <a:spcAft>
                <a:spcPts val="0"/>
              </a:spcAft>
              <a:buClrTx/>
              <a:buSzTx/>
              <a:buFontTx/>
              <a:buNone/>
              <a:tabLst/>
              <a:defRPr sz="4000" b="0" i="0" u="none" strike="noStrike" cap="none" spc="0" baseline="0">
                <a:ln>
                  <a:noFill/>
                </a:ln>
                <a:solidFill>
                  <a:schemeClr val="accent1"/>
                </a:solidFill>
                <a:uFillTx/>
                <a:latin typeface="Arial"/>
                <a:ea typeface="Arial"/>
                <a:cs typeface="Arial"/>
                <a:sym typeface="Arial"/>
              </a:defRPr>
            </a:lvl2pPr>
            <a:lvl3pPr marL="0" marR="0" indent="0" algn="l" defTabSz="914400" rtl="0" latinLnBrk="0">
              <a:lnSpc>
                <a:spcPct val="90000"/>
              </a:lnSpc>
              <a:spcBef>
                <a:spcPts val="0"/>
              </a:spcBef>
              <a:spcAft>
                <a:spcPts val="0"/>
              </a:spcAft>
              <a:buClrTx/>
              <a:buSzTx/>
              <a:buFontTx/>
              <a:buNone/>
              <a:tabLst/>
              <a:defRPr sz="4000" b="0" i="0" u="none" strike="noStrike" cap="none" spc="0" baseline="0">
                <a:ln>
                  <a:noFill/>
                </a:ln>
                <a:solidFill>
                  <a:schemeClr val="accent1"/>
                </a:solidFill>
                <a:uFillTx/>
                <a:latin typeface="Arial"/>
                <a:ea typeface="Arial"/>
                <a:cs typeface="Arial"/>
                <a:sym typeface="Arial"/>
              </a:defRPr>
            </a:lvl3pPr>
            <a:lvl4pPr marL="0" marR="0" indent="0" algn="l" defTabSz="914400" rtl="0" latinLnBrk="0">
              <a:lnSpc>
                <a:spcPct val="90000"/>
              </a:lnSpc>
              <a:spcBef>
                <a:spcPts val="0"/>
              </a:spcBef>
              <a:spcAft>
                <a:spcPts val="0"/>
              </a:spcAft>
              <a:buClrTx/>
              <a:buSzTx/>
              <a:buFontTx/>
              <a:buNone/>
              <a:tabLst/>
              <a:defRPr sz="4000" b="0" i="0" u="none" strike="noStrike" cap="none" spc="0" baseline="0">
                <a:ln>
                  <a:noFill/>
                </a:ln>
                <a:solidFill>
                  <a:schemeClr val="accent1"/>
                </a:solidFill>
                <a:uFillTx/>
                <a:latin typeface="Arial"/>
                <a:ea typeface="Arial"/>
                <a:cs typeface="Arial"/>
                <a:sym typeface="Arial"/>
              </a:defRPr>
            </a:lvl4pPr>
            <a:lvl5pPr marL="0" marR="0" indent="0" algn="l" defTabSz="914400" rtl="0" latinLnBrk="0">
              <a:lnSpc>
                <a:spcPct val="90000"/>
              </a:lnSpc>
              <a:spcBef>
                <a:spcPts val="0"/>
              </a:spcBef>
              <a:spcAft>
                <a:spcPts val="0"/>
              </a:spcAft>
              <a:buClrTx/>
              <a:buSzTx/>
              <a:buFontTx/>
              <a:buNone/>
              <a:tabLst/>
              <a:defRPr sz="4000" b="0" i="0" u="none" strike="noStrike" cap="none" spc="0" baseline="0">
                <a:ln>
                  <a:noFill/>
                </a:ln>
                <a:solidFill>
                  <a:schemeClr val="accent1"/>
                </a:solidFill>
                <a:uFillTx/>
                <a:latin typeface="Arial"/>
                <a:ea typeface="Arial"/>
                <a:cs typeface="Arial"/>
                <a:sym typeface="Arial"/>
              </a:defRPr>
            </a:lvl5pPr>
            <a:lvl6pPr marL="0" marR="0" indent="0" algn="l" defTabSz="914400" rtl="0" latinLnBrk="0">
              <a:lnSpc>
                <a:spcPct val="90000"/>
              </a:lnSpc>
              <a:spcBef>
                <a:spcPts val="0"/>
              </a:spcBef>
              <a:spcAft>
                <a:spcPts val="0"/>
              </a:spcAft>
              <a:buClrTx/>
              <a:buSzTx/>
              <a:buFontTx/>
              <a:buNone/>
              <a:tabLst/>
              <a:defRPr sz="4000" b="0" i="0" u="none" strike="noStrike" cap="none" spc="0" baseline="0">
                <a:ln>
                  <a:noFill/>
                </a:ln>
                <a:solidFill>
                  <a:schemeClr val="accent1"/>
                </a:solidFill>
                <a:uFillTx/>
                <a:latin typeface="Arial"/>
                <a:ea typeface="Arial"/>
                <a:cs typeface="Arial"/>
                <a:sym typeface="Arial"/>
              </a:defRPr>
            </a:lvl6pPr>
            <a:lvl7pPr marL="0" marR="0" indent="0" algn="l" defTabSz="914400" rtl="0" latinLnBrk="0">
              <a:lnSpc>
                <a:spcPct val="90000"/>
              </a:lnSpc>
              <a:spcBef>
                <a:spcPts val="0"/>
              </a:spcBef>
              <a:spcAft>
                <a:spcPts val="0"/>
              </a:spcAft>
              <a:buClrTx/>
              <a:buSzTx/>
              <a:buFontTx/>
              <a:buNone/>
              <a:tabLst/>
              <a:defRPr sz="4000" b="0" i="0" u="none" strike="noStrike" cap="none" spc="0" baseline="0">
                <a:ln>
                  <a:noFill/>
                </a:ln>
                <a:solidFill>
                  <a:schemeClr val="accent1"/>
                </a:solidFill>
                <a:uFillTx/>
                <a:latin typeface="Arial"/>
                <a:ea typeface="Arial"/>
                <a:cs typeface="Arial"/>
                <a:sym typeface="Arial"/>
              </a:defRPr>
            </a:lvl7pPr>
            <a:lvl8pPr marL="0" marR="0" indent="0" algn="l" defTabSz="914400" rtl="0" latinLnBrk="0">
              <a:lnSpc>
                <a:spcPct val="90000"/>
              </a:lnSpc>
              <a:spcBef>
                <a:spcPts val="0"/>
              </a:spcBef>
              <a:spcAft>
                <a:spcPts val="0"/>
              </a:spcAft>
              <a:buClrTx/>
              <a:buSzTx/>
              <a:buFontTx/>
              <a:buNone/>
              <a:tabLst/>
              <a:defRPr sz="4000" b="0" i="0" u="none" strike="noStrike" cap="none" spc="0" baseline="0">
                <a:ln>
                  <a:noFill/>
                </a:ln>
                <a:solidFill>
                  <a:schemeClr val="accent1"/>
                </a:solidFill>
                <a:uFillTx/>
                <a:latin typeface="Arial"/>
                <a:ea typeface="Arial"/>
                <a:cs typeface="Arial"/>
                <a:sym typeface="Arial"/>
              </a:defRPr>
            </a:lvl8pPr>
            <a:lvl9pPr marL="0" marR="0" indent="0" algn="l" defTabSz="914400" rtl="0" latinLnBrk="0">
              <a:lnSpc>
                <a:spcPct val="90000"/>
              </a:lnSpc>
              <a:spcBef>
                <a:spcPts val="0"/>
              </a:spcBef>
              <a:spcAft>
                <a:spcPts val="0"/>
              </a:spcAft>
              <a:buClrTx/>
              <a:buSzTx/>
              <a:buFontTx/>
              <a:buNone/>
              <a:tabLst/>
              <a:defRPr sz="4000" b="0" i="0" u="none" strike="noStrike" cap="none" spc="0" baseline="0">
                <a:ln>
                  <a:noFill/>
                </a:ln>
                <a:solidFill>
                  <a:schemeClr val="accent1"/>
                </a:solidFill>
                <a:uFillTx/>
                <a:latin typeface="Arial"/>
                <a:ea typeface="Arial"/>
                <a:cs typeface="Arial"/>
                <a:sym typeface="Arial"/>
              </a:defRPr>
            </a:lvl9pPr>
          </a:lstStyle>
          <a:p>
            <a:pPr hangingPunct="1"/>
            <a:r>
              <a:rPr lang="fr-BE" dirty="0" err="1"/>
              <a:t>Cursusmateriaal</a:t>
            </a:r>
            <a:r>
              <a:rPr lang="fr-BE" dirty="0"/>
              <a:t>: zie </a:t>
            </a:r>
            <a:r>
              <a:rPr lang="fr-BE" dirty="0" err="1"/>
              <a:t>toledo</a:t>
            </a:r>
            <a:endParaRPr lang="en-BE" dirty="0"/>
          </a:p>
        </p:txBody>
      </p:sp>
    </p:spTree>
    <p:extLst>
      <p:ext uri="{BB962C8B-B14F-4D97-AF65-F5344CB8AC3E}">
        <p14:creationId xmlns:p14="http://schemas.microsoft.com/office/powerpoint/2010/main" val="149944030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F1C3A4-1FE9-46AD-A8F9-C2251761C7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4650" y="1525996"/>
            <a:ext cx="4533900" cy="3981450"/>
          </a:xfrm>
          <a:prstGeom prst="rect">
            <a:avLst/>
          </a:prstGeom>
        </p:spPr>
      </p:pic>
      <p:pic>
        <p:nvPicPr>
          <p:cNvPr id="5" name="Picture 4">
            <a:extLst>
              <a:ext uri="{FF2B5EF4-FFF2-40B4-BE49-F238E27FC236}">
                <a16:creationId xmlns:a16="http://schemas.microsoft.com/office/drawing/2014/main" id="{39E87106-0C72-4515-B72A-5E229618BB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202" y="1021941"/>
            <a:ext cx="4356786" cy="5184576"/>
          </a:xfrm>
          <a:prstGeom prst="rect">
            <a:avLst/>
          </a:prstGeom>
        </p:spPr>
      </p:pic>
    </p:spTree>
    <p:extLst>
      <p:ext uri="{BB962C8B-B14F-4D97-AF65-F5344CB8AC3E}">
        <p14:creationId xmlns:p14="http://schemas.microsoft.com/office/powerpoint/2010/main" val="2158927737"/>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5D5E94-0591-4AD3-85C9-A20F76B73A65}"/>
              </a:ext>
            </a:extLst>
          </p:cNvPr>
          <p:cNvSpPr>
            <a:spLocks noGrp="1"/>
          </p:cNvSpPr>
          <p:nvPr>
            <p:ph type="body" idx="1"/>
          </p:nvPr>
        </p:nvSpPr>
        <p:spPr/>
        <p:txBody>
          <a:bodyPr>
            <a:normAutofit fontScale="92500" lnSpcReduction="20000"/>
          </a:bodyPr>
          <a:lstStyle/>
          <a:p>
            <a:r>
              <a:rPr lang="nl-BE" b="1" u="sng" dirty="0" err="1"/>
              <a:t>Computationeel</a:t>
            </a:r>
            <a:r>
              <a:rPr lang="nl-BE" b="1" u="sng" dirty="0"/>
              <a:t> denken = 3 ECTS = 90 uur</a:t>
            </a:r>
          </a:p>
          <a:p>
            <a:pPr lvl="1"/>
            <a:r>
              <a:rPr lang="nl-BE" dirty="0"/>
              <a:t>Hoorcolleges = 12 x 1,5 uur =  18 uur</a:t>
            </a:r>
          </a:p>
          <a:p>
            <a:pPr lvl="1"/>
            <a:r>
              <a:rPr lang="nl-BE" dirty="0"/>
              <a:t>Labosessies = 6 x 3 uur = 18 uur</a:t>
            </a:r>
          </a:p>
          <a:p>
            <a:pPr lvl="1"/>
            <a:endParaRPr lang="nl-BE" dirty="0"/>
          </a:p>
          <a:p>
            <a:pPr lvl="1"/>
            <a:r>
              <a:rPr lang="nl-BE" b="1" dirty="0">
                <a:solidFill>
                  <a:srgbClr val="FF0000"/>
                </a:solidFill>
              </a:rPr>
              <a:t>Na elk hoorcollege </a:t>
            </a:r>
            <a:r>
              <a:rPr lang="nl-BE" b="1" dirty="0">
                <a:solidFill>
                  <a:srgbClr val="FF0000"/>
                </a:solidFill>
                <a:sym typeface="Wingdings" panose="05000000000000000000" pitchFamily="2" charset="2"/>
              </a:rPr>
              <a:t> 2 uur programmeren = 24 uur !!!</a:t>
            </a:r>
          </a:p>
          <a:p>
            <a:pPr lvl="2"/>
            <a:r>
              <a:rPr lang="nl-BE" b="1" dirty="0">
                <a:solidFill>
                  <a:srgbClr val="FF0000"/>
                </a:solidFill>
                <a:sym typeface="Wingdings" panose="05000000000000000000" pitchFamily="2" charset="2"/>
              </a:rPr>
              <a:t>Apps-of-</a:t>
            </a:r>
            <a:r>
              <a:rPr lang="nl-BE" b="1" dirty="0" err="1">
                <a:solidFill>
                  <a:srgbClr val="FF0000"/>
                </a:solidFill>
                <a:sym typeface="Wingdings" panose="05000000000000000000" pitchFamily="2" charset="2"/>
              </a:rPr>
              <a:t>the</a:t>
            </a:r>
            <a:r>
              <a:rPr lang="nl-BE" b="1" dirty="0">
                <a:solidFill>
                  <a:srgbClr val="FF0000"/>
                </a:solidFill>
                <a:sym typeface="Wingdings" panose="05000000000000000000" pitchFamily="2" charset="2"/>
              </a:rPr>
              <a:t>-</a:t>
            </a:r>
            <a:r>
              <a:rPr lang="nl-BE" b="1" dirty="0" err="1">
                <a:solidFill>
                  <a:srgbClr val="FF0000"/>
                </a:solidFill>
                <a:sym typeface="Wingdings" panose="05000000000000000000" pitchFamily="2" charset="2"/>
              </a:rPr>
              <a:t>day</a:t>
            </a:r>
            <a:r>
              <a:rPr lang="nl-BE" b="1" dirty="0">
                <a:solidFill>
                  <a:srgbClr val="FF0000"/>
                </a:solidFill>
                <a:sym typeface="Wingdings" panose="05000000000000000000" pitchFamily="2" charset="2"/>
              </a:rPr>
              <a:t> (DO IT!)</a:t>
            </a:r>
          </a:p>
          <a:p>
            <a:pPr lvl="2"/>
            <a:r>
              <a:rPr lang="nl-BE" b="1" dirty="0">
                <a:solidFill>
                  <a:srgbClr val="FF0000"/>
                </a:solidFill>
                <a:sym typeface="Wingdings" panose="05000000000000000000" pitchFamily="2" charset="2"/>
              </a:rPr>
              <a:t>Bijkomende oefeningen uit labo</a:t>
            </a:r>
          </a:p>
          <a:p>
            <a:pPr lvl="2"/>
            <a:endParaRPr lang="nl-BE" b="1" dirty="0">
              <a:sym typeface="Wingdings" panose="05000000000000000000" pitchFamily="2" charset="2"/>
            </a:endParaRPr>
          </a:p>
          <a:p>
            <a:pPr lvl="1"/>
            <a:r>
              <a:rPr lang="nl-BE" dirty="0"/>
              <a:t>Resterend </a:t>
            </a:r>
            <a:r>
              <a:rPr lang="nl-BE"/>
              <a:t>= 30 </a:t>
            </a:r>
            <a:r>
              <a:rPr lang="nl-BE" dirty="0"/>
              <a:t>uur</a:t>
            </a:r>
          </a:p>
          <a:p>
            <a:pPr lvl="2"/>
            <a:r>
              <a:rPr lang="nl-BE" dirty="0"/>
              <a:t>Twee practica</a:t>
            </a:r>
          </a:p>
          <a:p>
            <a:pPr lvl="2"/>
            <a:r>
              <a:rPr lang="nl-BE" dirty="0"/>
              <a:t>Voorbereiding op examen</a:t>
            </a:r>
          </a:p>
          <a:p>
            <a:endParaRPr lang="en-BE" dirty="0"/>
          </a:p>
        </p:txBody>
      </p:sp>
      <p:sp>
        <p:nvSpPr>
          <p:cNvPr id="3" name="Title 2">
            <a:extLst>
              <a:ext uri="{FF2B5EF4-FFF2-40B4-BE49-F238E27FC236}">
                <a16:creationId xmlns:a16="http://schemas.microsoft.com/office/drawing/2014/main" id="{6B1F6609-A888-42AF-990D-066B7A0FA60E}"/>
              </a:ext>
            </a:extLst>
          </p:cNvPr>
          <p:cNvSpPr>
            <a:spLocks noGrp="1"/>
          </p:cNvSpPr>
          <p:nvPr>
            <p:ph type="title"/>
          </p:nvPr>
        </p:nvSpPr>
        <p:spPr/>
        <p:txBody>
          <a:bodyPr/>
          <a:lstStyle/>
          <a:p>
            <a:r>
              <a:rPr lang="fr-BE" dirty="0" err="1"/>
              <a:t>Leerstrategie</a:t>
            </a:r>
            <a:endParaRPr lang="en-BE" dirty="0"/>
          </a:p>
        </p:txBody>
      </p:sp>
    </p:spTree>
    <p:extLst>
      <p:ext uri="{BB962C8B-B14F-4D97-AF65-F5344CB8AC3E}">
        <p14:creationId xmlns:p14="http://schemas.microsoft.com/office/powerpoint/2010/main" val="1402389068"/>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5D5E94-0591-4AD3-85C9-A20F76B73A65}"/>
              </a:ext>
            </a:extLst>
          </p:cNvPr>
          <p:cNvSpPr>
            <a:spLocks noGrp="1"/>
          </p:cNvSpPr>
          <p:nvPr>
            <p:ph type="body" idx="1"/>
          </p:nvPr>
        </p:nvSpPr>
        <p:spPr>
          <a:xfrm>
            <a:off x="576262" y="1655998"/>
            <a:ext cx="8676380" cy="4392377"/>
          </a:xfrm>
        </p:spPr>
        <p:txBody>
          <a:bodyPr>
            <a:normAutofit/>
          </a:bodyPr>
          <a:lstStyle/>
          <a:p>
            <a:r>
              <a:rPr lang="nl-BE" sz="1800" b="1" dirty="0">
                <a:sym typeface="Wingdings" panose="05000000000000000000" pitchFamily="2" charset="2"/>
              </a:rPr>
              <a:t>Evaluatie practicum 1 (november – </a:t>
            </a:r>
            <a:r>
              <a:rPr lang="nl-BE" sz="1800" b="1" dirty="0" err="1">
                <a:sym typeface="Wingdings" panose="05000000000000000000" pitchFamily="2" charset="2"/>
              </a:rPr>
              <a:t>AppInventor</a:t>
            </a:r>
            <a:r>
              <a:rPr lang="nl-BE" sz="1800" b="1" dirty="0">
                <a:sym typeface="Wingdings" panose="05000000000000000000" pitchFamily="2" charset="2"/>
              </a:rPr>
              <a:t>) [gewicht : 10 %]</a:t>
            </a:r>
          </a:p>
          <a:p>
            <a:pPr lvl="1"/>
            <a:r>
              <a:rPr lang="nl-BE" sz="1800" dirty="0">
                <a:sym typeface="Wingdings" panose="05000000000000000000" pitchFamily="2" charset="2"/>
              </a:rPr>
              <a:t>[2 punten] evaluatie opdracht </a:t>
            </a:r>
            <a:r>
              <a:rPr lang="nl-BE" sz="1800" dirty="0" err="1">
                <a:sym typeface="Wingdings" panose="05000000000000000000" pitchFamily="2" charset="2"/>
              </a:rPr>
              <a:t>AppInventor</a:t>
            </a:r>
            <a:endParaRPr lang="nl-BE" sz="1800" dirty="0">
              <a:sym typeface="Wingdings" panose="05000000000000000000" pitchFamily="2" charset="2"/>
            </a:endParaRPr>
          </a:p>
          <a:p>
            <a:endParaRPr lang="nl-BE" sz="1800" b="1" dirty="0">
              <a:sym typeface="Wingdings" panose="05000000000000000000" pitchFamily="2" charset="2"/>
            </a:endParaRPr>
          </a:p>
          <a:p>
            <a:r>
              <a:rPr lang="nl-BE" sz="1800" b="1" dirty="0">
                <a:sym typeface="Wingdings" panose="05000000000000000000" pitchFamily="2" charset="2"/>
              </a:rPr>
              <a:t>Evaluatie januari – </a:t>
            </a:r>
            <a:r>
              <a:rPr lang="nl-BE" sz="1800" b="1" dirty="0" err="1">
                <a:sym typeface="Wingdings" panose="05000000000000000000" pitchFamily="2" charset="2"/>
              </a:rPr>
              <a:t>AppInventor</a:t>
            </a:r>
            <a:r>
              <a:rPr lang="nl-BE" sz="1800" b="1">
                <a:sym typeface="Wingdings" panose="05000000000000000000" pitchFamily="2" charset="2"/>
              </a:rPr>
              <a:t>/Python </a:t>
            </a:r>
            <a:r>
              <a:rPr lang="nl-BE" sz="1800" b="1" dirty="0">
                <a:sym typeface="Wingdings" panose="05000000000000000000" pitchFamily="2" charset="2"/>
              </a:rPr>
              <a:t>[gewicht : 90%]</a:t>
            </a:r>
          </a:p>
          <a:p>
            <a:pPr lvl="1"/>
            <a:r>
              <a:rPr lang="nl-BE" sz="2000" dirty="0">
                <a:sym typeface="Wingdings" panose="05000000000000000000" pitchFamily="2" charset="2"/>
              </a:rPr>
              <a:t>[3 punten] Programmeren in </a:t>
            </a:r>
            <a:r>
              <a:rPr lang="nl-BE" sz="2000" dirty="0" err="1">
                <a:sym typeface="Wingdings" panose="05000000000000000000" pitchFamily="2" charset="2"/>
              </a:rPr>
              <a:t>AppInventor</a:t>
            </a:r>
            <a:r>
              <a:rPr lang="nl-BE" sz="2000" dirty="0">
                <a:sym typeface="Wingdings" panose="05000000000000000000" pitchFamily="2" charset="2"/>
              </a:rPr>
              <a:t> </a:t>
            </a:r>
            <a:r>
              <a:rPr lang="nl-BE" sz="1600" dirty="0">
                <a:sym typeface="Wingdings" panose="05000000000000000000" pitchFamily="2" charset="2"/>
              </a:rPr>
              <a:t>(gesloten vragen)</a:t>
            </a:r>
            <a:endParaRPr lang="nl-BE" sz="2000" dirty="0">
              <a:sym typeface="Wingdings" panose="05000000000000000000" pitchFamily="2" charset="2"/>
            </a:endParaRPr>
          </a:p>
          <a:p>
            <a:pPr lvl="1"/>
            <a:r>
              <a:rPr lang="nl-BE" sz="2000" dirty="0">
                <a:sym typeface="Wingdings" panose="05000000000000000000" pitchFamily="2" charset="2"/>
              </a:rPr>
              <a:t>[1 punt] Gastcollege ‘</a:t>
            </a:r>
            <a:r>
              <a:rPr lang="nl-BE" sz="2000" i="1" dirty="0">
                <a:sym typeface="Wingdings" panose="05000000000000000000" pitchFamily="2" charset="2"/>
              </a:rPr>
              <a:t>Anti-cheat in online </a:t>
            </a:r>
            <a:r>
              <a:rPr lang="nl-BE" sz="2000" i="1" dirty="0" err="1">
                <a:sym typeface="Wingdings" panose="05000000000000000000" pitchFamily="2" charset="2"/>
              </a:rPr>
              <a:t>gaming</a:t>
            </a:r>
            <a:r>
              <a:rPr lang="nl-BE" sz="2000" dirty="0">
                <a:sym typeface="Wingdings" panose="05000000000000000000" pitchFamily="2" charset="2"/>
              </a:rPr>
              <a:t>’ </a:t>
            </a:r>
            <a:r>
              <a:rPr lang="nl-BE" sz="1600" dirty="0">
                <a:sym typeface="Wingdings" panose="05000000000000000000" pitchFamily="2" charset="2"/>
              </a:rPr>
              <a:t>(gesloten vragen)</a:t>
            </a:r>
            <a:endParaRPr lang="nl-BE" sz="2000" dirty="0">
              <a:sym typeface="Wingdings" panose="05000000000000000000" pitchFamily="2" charset="2"/>
            </a:endParaRPr>
          </a:p>
          <a:p>
            <a:pPr lvl="1"/>
            <a:r>
              <a:rPr lang="nl-BE" sz="2000" dirty="0">
                <a:sym typeface="Wingdings" panose="05000000000000000000" pitchFamily="2" charset="2"/>
              </a:rPr>
              <a:t>[4 punten] Programmeren in Python </a:t>
            </a:r>
            <a:r>
              <a:rPr lang="nl-BE" sz="1600" dirty="0">
                <a:sym typeface="Wingdings" panose="05000000000000000000" pitchFamily="2" charset="2"/>
              </a:rPr>
              <a:t>(gesloten vragen)</a:t>
            </a:r>
            <a:endParaRPr lang="nl-BE" sz="1800" dirty="0">
              <a:sym typeface="Wingdings" panose="05000000000000000000" pitchFamily="2" charset="2"/>
            </a:endParaRPr>
          </a:p>
          <a:p>
            <a:pPr lvl="1"/>
            <a:r>
              <a:rPr lang="nl-BE" sz="2000" dirty="0">
                <a:sym typeface="Wingdings" panose="05000000000000000000" pitchFamily="2" charset="2"/>
              </a:rPr>
              <a:t>[5 punten] Ontwikkeling Algoritme 1 </a:t>
            </a:r>
            <a:r>
              <a:rPr lang="nl-BE" sz="1600" dirty="0">
                <a:sym typeface="Wingdings" panose="05000000000000000000" pitchFamily="2" charset="2"/>
              </a:rPr>
              <a:t>(delta Practicum 2: Python</a:t>
            </a:r>
            <a:r>
              <a:rPr lang="nl-BE" sz="1400" dirty="0">
                <a:sym typeface="Wingdings" panose="05000000000000000000" pitchFamily="2" charset="2"/>
              </a:rPr>
              <a:t>)</a:t>
            </a:r>
            <a:endParaRPr lang="nl-BE" sz="2000" dirty="0">
              <a:sym typeface="Wingdings" panose="05000000000000000000" pitchFamily="2" charset="2"/>
            </a:endParaRPr>
          </a:p>
          <a:p>
            <a:pPr lvl="1"/>
            <a:r>
              <a:rPr lang="nl-BE" sz="2000" dirty="0">
                <a:sym typeface="Wingdings" panose="05000000000000000000" pitchFamily="2" charset="2"/>
              </a:rPr>
              <a:t>[5 punten] Ontwikkeling Algoritme 2 </a:t>
            </a:r>
            <a:r>
              <a:rPr lang="nl-BE" sz="1600" dirty="0">
                <a:sym typeface="Wingdings" panose="05000000000000000000" pitchFamily="2" charset="2"/>
              </a:rPr>
              <a:t>(ontwikkel een complexer algoritme)</a:t>
            </a:r>
            <a:endParaRPr lang="en-BE" dirty="0"/>
          </a:p>
        </p:txBody>
      </p:sp>
      <p:sp>
        <p:nvSpPr>
          <p:cNvPr id="3" name="Title 2">
            <a:extLst>
              <a:ext uri="{FF2B5EF4-FFF2-40B4-BE49-F238E27FC236}">
                <a16:creationId xmlns:a16="http://schemas.microsoft.com/office/drawing/2014/main" id="{6B1F6609-A888-42AF-990D-066B7A0FA60E}"/>
              </a:ext>
            </a:extLst>
          </p:cNvPr>
          <p:cNvSpPr>
            <a:spLocks noGrp="1"/>
          </p:cNvSpPr>
          <p:nvPr>
            <p:ph type="title"/>
          </p:nvPr>
        </p:nvSpPr>
        <p:spPr/>
        <p:txBody>
          <a:bodyPr/>
          <a:lstStyle/>
          <a:p>
            <a:r>
              <a:rPr lang="nl-BE" dirty="0"/>
              <a:t>Evaluatie</a:t>
            </a:r>
            <a:endParaRPr lang="en-BE" dirty="0"/>
          </a:p>
        </p:txBody>
      </p:sp>
    </p:spTree>
    <p:extLst>
      <p:ext uri="{BB962C8B-B14F-4D97-AF65-F5344CB8AC3E}">
        <p14:creationId xmlns:p14="http://schemas.microsoft.com/office/powerpoint/2010/main" val="668709365"/>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1D620-7E49-43ED-A54C-4DB99B8C4682}"/>
              </a:ext>
            </a:extLst>
          </p:cNvPr>
          <p:cNvSpPr>
            <a:spLocks noGrp="1"/>
          </p:cNvSpPr>
          <p:nvPr>
            <p:ph type="title"/>
          </p:nvPr>
        </p:nvSpPr>
        <p:spPr/>
        <p:txBody>
          <a:bodyPr/>
          <a:lstStyle/>
          <a:p>
            <a:r>
              <a:rPr lang="fr-BE" dirty="0"/>
              <a:t>Apps of the </a:t>
            </a:r>
            <a:r>
              <a:rPr lang="fr-BE" dirty="0" err="1"/>
              <a:t>day</a:t>
            </a:r>
            <a:endParaRPr lang="en-BE" dirty="0"/>
          </a:p>
        </p:txBody>
      </p:sp>
    </p:spTree>
    <p:extLst>
      <p:ext uri="{BB962C8B-B14F-4D97-AF65-F5344CB8AC3E}">
        <p14:creationId xmlns:p14="http://schemas.microsoft.com/office/powerpoint/2010/main" val="275969674"/>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DA1CA9-4367-4BCF-B39D-07CABF104C49}"/>
              </a:ext>
            </a:extLst>
          </p:cNvPr>
          <p:cNvSpPr>
            <a:spLocks noGrp="1"/>
          </p:cNvSpPr>
          <p:nvPr>
            <p:ph type="body" idx="1"/>
          </p:nvPr>
        </p:nvSpPr>
        <p:spPr/>
        <p:txBody>
          <a:bodyPr>
            <a:normAutofit fontScale="92500" lnSpcReduction="20000"/>
          </a:bodyPr>
          <a:lstStyle/>
          <a:p>
            <a:pPr algn="just"/>
            <a:r>
              <a:rPr lang="nl-BE" sz="1800" u="sng" dirty="0">
                <a:effectLst>
                  <a:outerShdw blurRad="38100" dist="38100" dir="2700000" algn="tl">
                    <a:srgbClr val="000000">
                      <a:alpha val="43137"/>
                    </a:srgbClr>
                  </a:outerShdw>
                </a:effectLst>
              </a:rPr>
              <a:t>App 1</a:t>
            </a:r>
            <a:r>
              <a:rPr lang="nl-BE" sz="1800" dirty="0"/>
              <a:t>: De afstand die een auto reist op een snelweg kan berekend worden als volgt: </a:t>
            </a:r>
            <a:r>
              <a:rPr lang="nl-BE" sz="1800" dirty="0">
                <a:latin typeface="Courier New" panose="02070309020205020404" pitchFamily="49" charset="0"/>
                <a:cs typeface="Courier New" panose="02070309020205020404" pitchFamily="49" charset="0"/>
              </a:rPr>
              <a:t>Afstand = Snelheid x Tijd</a:t>
            </a:r>
            <a:r>
              <a:rPr lang="nl-BE" sz="1800" dirty="0"/>
              <a:t>.  Maak een app waarin de gebruiker zijn snelheid kan ingeven (in km/uur).  De app heeft drie knoppen die toelaten het volgende te berekenen:</a:t>
            </a:r>
          </a:p>
          <a:p>
            <a:pPr lvl="2" algn="just"/>
            <a:r>
              <a:rPr lang="nl-BE" sz="1600" dirty="0"/>
              <a:t>De afstand die afgelegd wordt in 5 uur</a:t>
            </a:r>
          </a:p>
          <a:p>
            <a:pPr lvl="2" algn="just"/>
            <a:r>
              <a:rPr lang="nl-BE" sz="1600" dirty="0"/>
              <a:t>De afstand die afgelegd wordt in 10 uur</a:t>
            </a:r>
          </a:p>
          <a:p>
            <a:pPr lvl="2" algn="just"/>
            <a:r>
              <a:rPr lang="nl-BE" sz="1600" dirty="0"/>
              <a:t>De afstand die afgelegd wordt in 12 uur</a:t>
            </a:r>
          </a:p>
          <a:p>
            <a:pPr algn="just"/>
            <a:endParaRPr lang="nl-BE" sz="1800" dirty="0"/>
          </a:p>
          <a:p>
            <a:pPr algn="just"/>
            <a:r>
              <a:rPr lang="nl-BE" sz="1800" u="sng" dirty="0">
                <a:effectLst>
                  <a:outerShdw blurRad="38100" dist="38100" dir="2700000" algn="tl">
                    <a:srgbClr val="000000">
                      <a:alpha val="43137"/>
                    </a:srgbClr>
                  </a:outerShdw>
                </a:effectLst>
              </a:rPr>
              <a:t>App 2</a:t>
            </a:r>
            <a:r>
              <a:rPr lang="nl-BE" sz="1800" dirty="0"/>
              <a:t>: De volgende formule converteert de temperatuur van Celsius naar Fahrenheit (F): </a:t>
            </a:r>
            <a:r>
              <a:rPr lang="nl-BE" sz="1800" dirty="0">
                <a:latin typeface="Courier New" panose="02070309020205020404" pitchFamily="49" charset="0"/>
                <a:cs typeface="Courier New" panose="02070309020205020404" pitchFamily="49" charset="0"/>
              </a:rPr>
              <a:t>F = 5/9*C+32</a:t>
            </a:r>
            <a:r>
              <a:rPr lang="nl-BE" sz="1800" dirty="0"/>
              <a:t>.  De volgende formule converteert de temperatuur van Fahrenheit naar Celsius: </a:t>
            </a:r>
            <a:r>
              <a:rPr lang="nl-BE" sz="1800" dirty="0">
                <a:latin typeface="Courier New" panose="02070309020205020404" pitchFamily="49" charset="0"/>
                <a:cs typeface="Courier New" panose="02070309020205020404" pitchFamily="49" charset="0"/>
              </a:rPr>
              <a:t>C=5/9*(F-32)</a:t>
            </a:r>
            <a:r>
              <a:rPr lang="nl-BE" sz="1800" dirty="0"/>
              <a:t>.  Ontwikkel een app waarin de gebruiker de temperatuur ingeeft.  De app heeft 2 knoppen:</a:t>
            </a:r>
          </a:p>
          <a:p>
            <a:pPr lvl="2" algn="just"/>
            <a:r>
              <a:rPr lang="nl-BE" sz="1600" dirty="0"/>
              <a:t>De eerste knop zet de temperatuur om van F naar C</a:t>
            </a:r>
          </a:p>
          <a:p>
            <a:pPr lvl="2" algn="just"/>
            <a:r>
              <a:rPr lang="nl-BE" sz="1600" dirty="0"/>
              <a:t>De tweede knop zet de temperatuur om van C naar F</a:t>
            </a:r>
          </a:p>
          <a:p>
            <a:pPr marL="359637" lvl="1" indent="0" algn="just">
              <a:buNone/>
            </a:pPr>
            <a:r>
              <a:rPr lang="nl-BE" sz="1800" dirty="0"/>
              <a:t>Toon telkens in een </a:t>
            </a:r>
            <a:r>
              <a:rPr lang="nl-BE" sz="1800" dirty="0" err="1">
                <a:latin typeface="Courier New" panose="02070309020205020404" pitchFamily="49" charset="0"/>
                <a:cs typeface="Courier New" panose="02070309020205020404" pitchFamily="49" charset="0"/>
              </a:rPr>
              <a:t>TextBox</a:t>
            </a:r>
            <a:r>
              <a:rPr lang="nl-BE" sz="1800" dirty="0"/>
              <a:t> de omgezette temperatuur.</a:t>
            </a:r>
            <a:endParaRPr lang="en-BE" dirty="0"/>
          </a:p>
        </p:txBody>
      </p:sp>
      <p:sp>
        <p:nvSpPr>
          <p:cNvPr id="3" name="Title 2">
            <a:extLst>
              <a:ext uri="{FF2B5EF4-FFF2-40B4-BE49-F238E27FC236}">
                <a16:creationId xmlns:a16="http://schemas.microsoft.com/office/drawing/2014/main" id="{87736489-B29C-40DF-99D8-9B292DB20879}"/>
              </a:ext>
            </a:extLst>
          </p:cNvPr>
          <p:cNvSpPr>
            <a:spLocks noGrp="1"/>
          </p:cNvSpPr>
          <p:nvPr>
            <p:ph type="title"/>
          </p:nvPr>
        </p:nvSpPr>
        <p:spPr/>
        <p:txBody>
          <a:bodyPr/>
          <a:lstStyle/>
          <a:p>
            <a:r>
              <a:rPr lang="fr-BE" dirty="0"/>
              <a:t>Apps of the </a:t>
            </a:r>
            <a:r>
              <a:rPr lang="fr-BE" dirty="0" err="1"/>
              <a:t>day</a:t>
            </a:r>
            <a:endParaRPr lang="en-BE" dirty="0"/>
          </a:p>
        </p:txBody>
      </p:sp>
    </p:spTree>
    <p:extLst>
      <p:ext uri="{BB962C8B-B14F-4D97-AF65-F5344CB8AC3E}">
        <p14:creationId xmlns:p14="http://schemas.microsoft.com/office/powerpoint/2010/main" val="320813753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F5222EDD-EF1B-4762-A8CD-C8D4494C79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91419"/>
            <a:ext cx="9214338" cy="49488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pic>
        <p:nvPicPr>
          <p:cNvPr id="5" name="Picture 4">
            <a:extLst>
              <a:ext uri="{FF2B5EF4-FFF2-40B4-BE49-F238E27FC236}">
                <a16:creationId xmlns:a16="http://schemas.microsoft.com/office/drawing/2014/main" id="{1A78D87E-2356-42BD-889A-7FF7D61E68CF}"/>
              </a:ext>
            </a:extLst>
          </p:cNvPr>
          <p:cNvPicPr>
            <a:picLocks noChangeAspect="1"/>
          </p:cNvPicPr>
          <p:nvPr/>
        </p:nvPicPr>
        <p:blipFill>
          <a:blip r:embed="rId3"/>
          <a:stretch>
            <a:fillRect/>
          </a:stretch>
        </p:blipFill>
        <p:spPr>
          <a:xfrm>
            <a:off x="0" y="0"/>
            <a:ext cx="9144000" cy="1751129"/>
          </a:xfrm>
          <a:prstGeom prst="rect">
            <a:avLst/>
          </a:prstGeom>
        </p:spPr>
      </p:pic>
    </p:spTree>
    <p:extLst>
      <p:ext uri="{BB962C8B-B14F-4D97-AF65-F5344CB8AC3E}">
        <p14:creationId xmlns:p14="http://schemas.microsoft.com/office/powerpoint/2010/main" val="247547933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close up of a logo&#10;&#10;Description generated with very high confidence">
            <a:extLst>
              <a:ext uri="{FF2B5EF4-FFF2-40B4-BE49-F238E27FC236}">
                <a16:creationId xmlns:a16="http://schemas.microsoft.com/office/drawing/2014/main" id="{A5217222-7E9A-4C77-B922-6DDC13CBFD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2" y="-1582"/>
            <a:ext cx="9152642" cy="69589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spTree>
    <p:extLst>
      <p:ext uri="{BB962C8B-B14F-4D97-AF65-F5344CB8AC3E}">
        <p14:creationId xmlns:p14="http://schemas.microsoft.com/office/powerpoint/2010/main" val="186584894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1F6609-A888-42AF-990D-066B7A0FA60E}"/>
              </a:ext>
            </a:extLst>
          </p:cNvPr>
          <p:cNvSpPr>
            <a:spLocks noGrp="1"/>
          </p:cNvSpPr>
          <p:nvPr>
            <p:ph type="title"/>
          </p:nvPr>
        </p:nvSpPr>
        <p:spPr/>
        <p:txBody>
          <a:bodyPr/>
          <a:lstStyle/>
          <a:p>
            <a:r>
              <a:rPr lang="nl-BE" dirty="0"/>
              <a:t>Wat is een computerprogramma?</a:t>
            </a:r>
            <a:endParaRPr lang="en-BE" dirty="0"/>
          </a:p>
        </p:txBody>
      </p:sp>
      <p:sp>
        <p:nvSpPr>
          <p:cNvPr id="12" name="Tekstvak 4">
            <a:extLst>
              <a:ext uri="{FF2B5EF4-FFF2-40B4-BE49-F238E27FC236}">
                <a16:creationId xmlns:a16="http://schemas.microsoft.com/office/drawing/2014/main" id="{155C4AF5-A726-418C-8129-A16B7D51AEBC}"/>
              </a:ext>
            </a:extLst>
          </p:cNvPr>
          <p:cNvSpPr txBox="1"/>
          <p:nvPr/>
        </p:nvSpPr>
        <p:spPr>
          <a:xfrm>
            <a:off x="6660232" y="1987929"/>
            <a:ext cx="1985030" cy="1754326"/>
          </a:xfrm>
          <a:prstGeom prst="rect">
            <a:avLst/>
          </a:prstGeom>
          <a:noFill/>
        </p:spPr>
        <p:txBody>
          <a:bodyPr wrap="square" rtlCol="0">
            <a:spAutoFit/>
          </a:bodyPr>
          <a:lstStyle/>
          <a:p>
            <a:pPr algn="ctr"/>
            <a:r>
              <a:rPr lang="nl-BE" dirty="0">
                <a:effectLst>
                  <a:outerShdw blurRad="38100" dist="38100" dir="2700000" algn="tl">
                    <a:srgbClr val="000000">
                      <a:alpha val="43137"/>
                    </a:srgbClr>
                  </a:outerShdw>
                </a:effectLst>
              </a:rPr>
              <a:t>Computer</a:t>
            </a:r>
            <a:r>
              <a:rPr lang="nl-BE" dirty="0"/>
              <a:t> </a:t>
            </a:r>
          </a:p>
          <a:p>
            <a:pPr algn="ctr"/>
            <a:r>
              <a:rPr lang="nl-BE" dirty="0"/>
              <a:t>=</a:t>
            </a:r>
          </a:p>
          <a:p>
            <a:pPr algn="ctr"/>
            <a:r>
              <a:rPr lang="nl-BE" i="1" dirty="0"/>
              <a:t>een apparaat die instructies uitvoert</a:t>
            </a:r>
          </a:p>
          <a:p>
            <a:pPr algn="ctr"/>
            <a:r>
              <a:rPr lang="nl-BE" i="1" dirty="0"/>
              <a:t>	</a:t>
            </a:r>
          </a:p>
        </p:txBody>
      </p:sp>
      <p:sp>
        <p:nvSpPr>
          <p:cNvPr id="13" name="Tekstvak 6">
            <a:extLst>
              <a:ext uri="{FF2B5EF4-FFF2-40B4-BE49-F238E27FC236}">
                <a16:creationId xmlns:a16="http://schemas.microsoft.com/office/drawing/2014/main" id="{8AC56A21-9918-486A-81CD-2FA2FE96CAFB}"/>
              </a:ext>
            </a:extLst>
          </p:cNvPr>
          <p:cNvSpPr txBox="1"/>
          <p:nvPr/>
        </p:nvSpPr>
        <p:spPr>
          <a:xfrm>
            <a:off x="1236956" y="1770899"/>
            <a:ext cx="1985030" cy="2031325"/>
          </a:xfrm>
          <a:prstGeom prst="rect">
            <a:avLst/>
          </a:prstGeom>
          <a:noFill/>
        </p:spPr>
        <p:txBody>
          <a:bodyPr wrap="square" rtlCol="0">
            <a:spAutoFit/>
          </a:bodyPr>
          <a:lstStyle/>
          <a:p>
            <a:pPr algn="ctr"/>
            <a:r>
              <a:rPr lang="nl-BE" dirty="0">
                <a:effectLst>
                  <a:outerShdw blurRad="38100" dist="38100" dir="2700000" algn="tl">
                    <a:srgbClr val="000000">
                      <a:alpha val="43137"/>
                    </a:srgbClr>
                  </a:outerShdw>
                </a:effectLst>
              </a:rPr>
              <a:t>Computer programma</a:t>
            </a:r>
          </a:p>
          <a:p>
            <a:pPr algn="ctr"/>
            <a:r>
              <a:rPr lang="nl-BE" dirty="0"/>
              <a:t>=</a:t>
            </a:r>
          </a:p>
          <a:p>
            <a:pPr algn="ctr"/>
            <a:r>
              <a:rPr lang="nl-BE" i="1" dirty="0"/>
              <a:t>een verzameling instructies die een computer kan uitvoeren</a:t>
            </a:r>
          </a:p>
        </p:txBody>
      </p:sp>
      <p:pic>
        <p:nvPicPr>
          <p:cNvPr id="14" name="Afbeelding 9">
            <a:extLst>
              <a:ext uri="{FF2B5EF4-FFF2-40B4-BE49-F238E27FC236}">
                <a16:creationId xmlns:a16="http://schemas.microsoft.com/office/drawing/2014/main" id="{839CFA95-4295-4162-B2E3-31C236C1DF4B}"/>
              </a:ext>
            </a:extLst>
          </p:cNvPr>
          <p:cNvPicPr>
            <a:picLocks noChangeAspect="1"/>
          </p:cNvPicPr>
          <p:nvPr/>
        </p:nvPicPr>
        <p:blipFill>
          <a:blip r:embed="rId2"/>
          <a:stretch>
            <a:fillRect/>
          </a:stretch>
        </p:blipFill>
        <p:spPr>
          <a:xfrm>
            <a:off x="4201817" y="1623922"/>
            <a:ext cx="1787981" cy="2116970"/>
          </a:xfrm>
          <a:prstGeom prst="rect">
            <a:avLst/>
          </a:prstGeom>
        </p:spPr>
      </p:pic>
      <p:pic>
        <p:nvPicPr>
          <p:cNvPr id="15" name="Picture 2" descr="http://pixabay.com/static/uploads/photo/2013/07/12/18/58/computer-154114_640.png">
            <a:extLst>
              <a:ext uri="{FF2B5EF4-FFF2-40B4-BE49-F238E27FC236}">
                <a16:creationId xmlns:a16="http://schemas.microsoft.com/office/drawing/2014/main" id="{EA92855C-3694-434A-A210-E339B054A5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2910" y="3740892"/>
            <a:ext cx="2991578" cy="2248357"/>
          </a:xfrm>
          <a:prstGeom prst="rect">
            <a:avLst/>
          </a:prstGeom>
          <a:noFill/>
          <a:extLst>
            <a:ext uri="{909E8E84-426E-40DD-AFC4-6F175D3DCCD1}">
              <a14:hiddenFill xmlns:a14="http://schemas.microsoft.com/office/drawing/2010/main">
                <a:solidFill>
                  <a:srgbClr val="FFFFFF"/>
                </a:solidFill>
              </a14:hiddenFill>
            </a:ext>
          </a:extLst>
        </p:spPr>
      </p:pic>
      <p:pic>
        <p:nvPicPr>
          <p:cNvPr id="16" name="Afbeelding 12">
            <a:extLst>
              <a:ext uri="{FF2B5EF4-FFF2-40B4-BE49-F238E27FC236}">
                <a16:creationId xmlns:a16="http://schemas.microsoft.com/office/drawing/2014/main" id="{2B1931BC-1FC8-42E0-B96C-8616C2FE67DC}"/>
              </a:ext>
            </a:extLst>
          </p:cNvPr>
          <p:cNvPicPr>
            <a:picLocks noChangeAspect="1"/>
          </p:cNvPicPr>
          <p:nvPr/>
        </p:nvPicPr>
        <p:blipFill>
          <a:blip r:embed="rId4"/>
          <a:stretch>
            <a:fillRect/>
          </a:stretch>
        </p:blipFill>
        <p:spPr>
          <a:xfrm>
            <a:off x="251520" y="4321899"/>
            <a:ext cx="3761727" cy="1386949"/>
          </a:xfrm>
          <a:prstGeom prst="rect">
            <a:avLst/>
          </a:prstGeom>
        </p:spPr>
      </p:pic>
      <p:sp>
        <p:nvSpPr>
          <p:cNvPr id="17" name="PIJL-LINKS 13">
            <a:extLst>
              <a:ext uri="{FF2B5EF4-FFF2-40B4-BE49-F238E27FC236}">
                <a16:creationId xmlns:a16="http://schemas.microsoft.com/office/drawing/2014/main" id="{8FA13AAE-D1FF-459C-9AC9-8D5121C8EBB3}"/>
              </a:ext>
            </a:extLst>
          </p:cNvPr>
          <p:cNvSpPr/>
          <p:nvPr/>
        </p:nvSpPr>
        <p:spPr>
          <a:xfrm rot="10800000">
            <a:off x="4201818" y="4698475"/>
            <a:ext cx="2026366" cy="336186"/>
          </a:xfrm>
          <a:prstGeom prst="left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Tekstvak 14">
            <a:extLst>
              <a:ext uri="{FF2B5EF4-FFF2-40B4-BE49-F238E27FC236}">
                <a16:creationId xmlns:a16="http://schemas.microsoft.com/office/drawing/2014/main" id="{338C3C67-C963-4168-836B-4E4899563FA9}"/>
              </a:ext>
            </a:extLst>
          </p:cNvPr>
          <p:cNvSpPr txBox="1"/>
          <p:nvPr/>
        </p:nvSpPr>
        <p:spPr>
          <a:xfrm>
            <a:off x="4201817" y="5034662"/>
            <a:ext cx="1939955" cy="338554"/>
          </a:xfrm>
          <a:prstGeom prst="rect">
            <a:avLst/>
          </a:prstGeom>
          <a:noFill/>
        </p:spPr>
        <p:txBody>
          <a:bodyPr wrap="none" rtlCol="0">
            <a:spAutoFit/>
          </a:bodyPr>
          <a:lstStyle/>
          <a:p>
            <a:r>
              <a:rPr lang="nl-BE" sz="1600" i="1" dirty="0">
                <a:effectLst>
                  <a:outerShdw blurRad="38100" dist="38100" dir="2700000" algn="tl">
                    <a:srgbClr val="000000">
                      <a:alpha val="43137"/>
                    </a:srgbClr>
                  </a:outerShdw>
                </a:effectLst>
              </a:rPr>
              <a:t>Running a program</a:t>
            </a:r>
          </a:p>
        </p:txBody>
      </p:sp>
    </p:spTree>
    <p:extLst>
      <p:ext uri="{BB962C8B-B14F-4D97-AF65-F5344CB8AC3E}">
        <p14:creationId xmlns:p14="http://schemas.microsoft.com/office/powerpoint/2010/main" val="30534626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7" grpId="0" animBg="1"/>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1F6609-A888-42AF-990D-066B7A0FA60E}"/>
              </a:ext>
            </a:extLst>
          </p:cNvPr>
          <p:cNvSpPr>
            <a:spLocks noGrp="1"/>
          </p:cNvSpPr>
          <p:nvPr>
            <p:ph type="title"/>
          </p:nvPr>
        </p:nvSpPr>
        <p:spPr/>
        <p:txBody>
          <a:bodyPr/>
          <a:lstStyle/>
          <a:p>
            <a:r>
              <a:rPr lang="nl-BE" dirty="0"/>
              <a:t>Wat is een computerprogramma?</a:t>
            </a:r>
            <a:endParaRPr lang="en-BE" dirty="0"/>
          </a:p>
        </p:txBody>
      </p:sp>
      <p:sp>
        <p:nvSpPr>
          <p:cNvPr id="4" name="Tekstvak 2">
            <a:extLst>
              <a:ext uri="{FF2B5EF4-FFF2-40B4-BE49-F238E27FC236}">
                <a16:creationId xmlns:a16="http://schemas.microsoft.com/office/drawing/2014/main" id="{4DF12109-C98E-4112-B70E-DB4FF78C42A8}"/>
              </a:ext>
            </a:extLst>
          </p:cNvPr>
          <p:cNvSpPr txBox="1"/>
          <p:nvPr/>
        </p:nvSpPr>
        <p:spPr>
          <a:xfrm>
            <a:off x="540000" y="1264532"/>
            <a:ext cx="8090741" cy="369332"/>
          </a:xfrm>
          <a:prstGeom prst="rect">
            <a:avLst/>
          </a:prstGeom>
          <a:noFill/>
        </p:spPr>
        <p:txBody>
          <a:bodyPr wrap="none" rtlCol="0">
            <a:spAutoFit/>
          </a:bodyPr>
          <a:lstStyle/>
          <a:p>
            <a:r>
              <a:rPr lang="nl-BE" dirty="0">
                <a:effectLst>
                  <a:outerShdw blurRad="38100" dist="38100" dir="2700000" algn="tl">
                    <a:srgbClr val="000000">
                      <a:alpha val="43137"/>
                    </a:srgbClr>
                  </a:outerShdw>
                </a:effectLst>
              </a:rPr>
              <a:t>Taak van een programmeur = bedenken van een stappenplan voor problemen</a:t>
            </a:r>
          </a:p>
        </p:txBody>
      </p:sp>
      <p:sp>
        <p:nvSpPr>
          <p:cNvPr id="5" name="Tekstvak 9">
            <a:extLst>
              <a:ext uri="{FF2B5EF4-FFF2-40B4-BE49-F238E27FC236}">
                <a16:creationId xmlns:a16="http://schemas.microsoft.com/office/drawing/2014/main" id="{36891D7D-03E0-4CBA-82C2-1728CA7D7900}"/>
              </a:ext>
            </a:extLst>
          </p:cNvPr>
          <p:cNvSpPr txBox="1"/>
          <p:nvPr/>
        </p:nvSpPr>
        <p:spPr>
          <a:xfrm>
            <a:off x="395536" y="2754070"/>
            <a:ext cx="8136904" cy="646331"/>
          </a:xfrm>
          <a:prstGeom prst="rect">
            <a:avLst/>
          </a:prstGeom>
          <a:noFill/>
        </p:spPr>
        <p:txBody>
          <a:bodyPr wrap="square" rtlCol="0">
            <a:spAutoFit/>
          </a:bodyPr>
          <a:lstStyle/>
          <a:p>
            <a:r>
              <a:rPr lang="nl-BE" u="sng" dirty="0"/>
              <a:t>Voorbeeld</a:t>
            </a:r>
            <a:r>
              <a:rPr lang="nl-BE" dirty="0"/>
              <a:t>: </a:t>
            </a:r>
          </a:p>
          <a:p>
            <a:r>
              <a:rPr lang="nl-BE" dirty="0"/>
              <a:t>bedenk een algoritme voor het berekenen het salaris van een werknemer.</a:t>
            </a:r>
          </a:p>
        </p:txBody>
      </p:sp>
      <p:sp>
        <p:nvSpPr>
          <p:cNvPr id="6" name="Afgeronde rechthoek 10">
            <a:extLst>
              <a:ext uri="{FF2B5EF4-FFF2-40B4-BE49-F238E27FC236}">
                <a16:creationId xmlns:a16="http://schemas.microsoft.com/office/drawing/2014/main" id="{B6A612D1-DC88-4AAE-BD3B-2F6B64518E75}"/>
              </a:ext>
            </a:extLst>
          </p:cNvPr>
          <p:cNvSpPr/>
          <p:nvPr/>
        </p:nvSpPr>
        <p:spPr>
          <a:xfrm>
            <a:off x="395536" y="3933056"/>
            <a:ext cx="8478464" cy="1944216"/>
          </a:xfrm>
          <a:prstGeom prst="roundRect">
            <a:avLst>
              <a:gd name="adj" fmla="val 3881"/>
            </a:avLst>
          </a:prstGeom>
          <a:ln/>
        </p:spPr>
        <p:style>
          <a:lnRef idx="2">
            <a:schemeClr val="accent2"/>
          </a:lnRef>
          <a:fillRef idx="1">
            <a:schemeClr val="lt1"/>
          </a:fillRef>
          <a:effectRef idx="0">
            <a:schemeClr val="accent2"/>
          </a:effectRef>
          <a:fontRef idx="minor">
            <a:schemeClr val="dk1"/>
          </a:fontRef>
        </p:style>
        <p:txBody>
          <a:bodyPr rtlCol="0" anchor="ctr"/>
          <a:lstStyle/>
          <a:p>
            <a:pPr marL="342900" indent="-342900">
              <a:buAutoNum type="arabicPeriod"/>
            </a:pPr>
            <a:r>
              <a:rPr lang="nl-BE" sz="1600" dirty="0">
                <a:latin typeface="Courier New" panose="02070309020205020404" pitchFamily="49" charset="0"/>
                <a:cs typeface="Courier New" panose="02070309020205020404" pitchFamily="49" charset="0"/>
              </a:rPr>
              <a:t>Vraag het aantal uren op die de werknemer heeft gewerkt.</a:t>
            </a:r>
          </a:p>
          <a:p>
            <a:pPr marL="342900" indent="-342900">
              <a:buAutoNum type="arabicPeriod"/>
            </a:pPr>
            <a:r>
              <a:rPr lang="nl-BE" sz="1600" dirty="0">
                <a:latin typeface="Courier New" panose="02070309020205020404" pitchFamily="49" charset="0"/>
                <a:cs typeface="Courier New" panose="02070309020205020404" pitchFamily="49" charset="0"/>
              </a:rPr>
              <a:t>Sla dit op in het geheugen.</a:t>
            </a:r>
          </a:p>
          <a:p>
            <a:pPr marL="342900" indent="-342900">
              <a:buAutoNum type="arabicPeriod"/>
            </a:pPr>
            <a:r>
              <a:rPr lang="nl-BE" sz="1600" dirty="0">
                <a:latin typeface="Courier New" panose="02070309020205020404" pitchFamily="49" charset="0"/>
                <a:cs typeface="Courier New" panose="02070309020205020404" pitchFamily="49" charset="0"/>
              </a:rPr>
              <a:t>Vraag het uit te betalen bedrag per uur op.</a:t>
            </a:r>
          </a:p>
          <a:p>
            <a:pPr marL="342900" indent="-342900">
              <a:buAutoNum type="arabicPeriod"/>
            </a:pPr>
            <a:r>
              <a:rPr lang="nl-BE" sz="1600" dirty="0">
                <a:latin typeface="Courier New" panose="02070309020205020404" pitchFamily="49" charset="0"/>
                <a:cs typeface="Courier New" panose="02070309020205020404" pitchFamily="49" charset="0"/>
              </a:rPr>
              <a:t>Sla dit op in het geheugen.</a:t>
            </a:r>
          </a:p>
          <a:p>
            <a:pPr marL="342900" indent="-342900">
              <a:buAutoNum type="arabicPeriod"/>
            </a:pPr>
            <a:r>
              <a:rPr lang="nl-BE" sz="1600" dirty="0">
                <a:latin typeface="Courier New" panose="02070309020205020404" pitchFamily="49" charset="0"/>
                <a:cs typeface="Courier New" panose="02070309020205020404" pitchFamily="49" charset="0"/>
              </a:rPr>
              <a:t>Vermenigvuldig het aantal gewerkte uren met het bedrag per uur.</a:t>
            </a:r>
          </a:p>
          <a:p>
            <a:pPr marL="342900" indent="-342900">
              <a:buAutoNum type="arabicPeriod"/>
            </a:pPr>
            <a:r>
              <a:rPr lang="nl-BE" sz="1600" dirty="0">
                <a:latin typeface="Courier New" panose="02070309020205020404" pitchFamily="49" charset="0"/>
                <a:cs typeface="Courier New" panose="02070309020205020404" pitchFamily="49" charset="0"/>
              </a:rPr>
              <a:t>Sla dit op in het geheugen.</a:t>
            </a:r>
          </a:p>
          <a:p>
            <a:pPr marL="342900" indent="-342900">
              <a:buAutoNum type="arabicPeriod"/>
            </a:pPr>
            <a:r>
              <a:rPr lang="nl-BE" sz="1600" dirty="0">
                <a:latin typeface="Courier New" panose="02070309020205020404" pitchFamily="49" charset="0"/>
                <a:cs typeface="Courier New" panose="02070309020205020404" pitchFamily="49" charset="0"/>
              </a:rPr>
              <a:t>Print op het scherm een bericht dat het resultaat toont.</a:t>
            </a:r>
          </a:p>
        </p:txBody>
      </p:sp>
      <p:sp>
        <p:nvSpPr>
          <p:cNvPr id="7" name="Afgeronde rechthoek 11">
            <a:extLst>
              <a:ext uri="{FF2B5EF4-FFF2-40B4-BE49-F238E27FC236}">
                <a16:creationId xmlns:a16="http://schemas.microsoft.com/office/drawing/2014/main" id="{D9A9DCA9-3793-455E-A7A3-79BBB4BECE6C}"/>
              </a:ext>
            </a:extLst>
          </p:cNvPr>
          <p:cNvSpPr/>
          <p:nvPr/>
        </p:nvSpPr>
        <p:spPr>
          <a:xfrm>
            <a:off x="971600" y="1826907"/>
            <a:ext cx="5976664" cy="720080"/>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nl-BE" sz="2800" dirty="0">
                <a:latin typeface="Aharoni" panose="02010803020104030203" pitchFamily="2" charset="-79"/>
                <a:cs typeface="Aharoni" panose="02010803020104030203" pitchFamily="2" charset="-79"/>
              </a:rPr>
              <a:t>Algoritme = stappenplan</a:t>
            </a:r>
          </a:p>
        </p:txBody>
      </p:sp>
    </p:spTree>
    <p:extLst>
      <p:ext uri="{BB962C8B-B14F-4D97-AF65-F5344CB8AC3E}">
        <p14:creationId xmlns:p14="http://schemas.microsoft.com/office/powerpoint/2010/main" val="257016339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theme/theme1.xml><?xml version="1.0" encoding="utf-8"?>
<a:theme xmlns:a="http://schemas.openxmlformats.org/drawingml/2006/main" name="KU Leuven">
  <a:themeElements>
    <a:clrScheme name="KU Leuven">
      <a:dk1>
        <a:srgbClr val="2F4D5D"/>
      </a:dk1>
      <a:lt1>
        <a:srgbClr val="FFFFFF"/>
      </a:lt1>
      <a:dk2>
        <a:srgbClr val="A7A7A7"/>
      </a:dk2>
      <a:lt2>
        <a:srgbClr val="535353"/>
      </a:lt2>
      <a:accent1>
        <a:srgbClr val="1D8DB0"/>
      </a:accent1>
      <a:accent2>
        <a:srgbClr val="2F4D5D"/>
      </a:accent2>
      <a:accent3>
        <a:srgbClr val="52BDEC"/>
      </a:accent3>
      <a:accent4>
        <a:srgbClr val="466E87"/>
      </a:accent4>
      <a:accent5>
        <a:srgbClr val="E7B037"/>
      </a:accent5>
      <a:accent6>
        <a:srgbClr val="D4D842"/>
      </a:accent6>
      <a:hlink>
        <a:srgbClr val="0000FF"/>
      </a:hlink>
      <a:folHlink>
        <a:srgbClr val="FF00FF"/>
      </a:folHlink>
    </a:clrScheme>
    <a:fontScheme name="KU Leuven">
      <a:majorFont>
        <a:latin typeface="Helvetica"/>
        <a:ea typeface="Helvetica"/>
        <a:cs typeface="Helvetica"/>
      </a:majorFont>
      <a:minorFont>
        <a:latin typeface="Calibri"/>
        <a:ea typeface="Calibri"/>
        <a:cs typeface="Calibri"/>
      </a:minorFont>
    </a:fontScheme>
    <a:fmtScheme name="KU Leuve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2"/>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2"/>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KU Leuven">
  <a:themeElements>
    <a:clrScheme name="KU Leuven">
      <a:dk1>
        <a:srgbClr val="000000"/>
      </a:dk1>
      <a:lt1>
        <a:srgbClr val="FFFFFF"/>
      </a:lt1>
      <a:dk2>
        <a:srgbClr val="A7A7A7"/>
      </a:dk2>
      <a:lt2>
        <a:srgbClr val="535353"/>
      </a:lt2>
      <a:accent1>
        <a:srgbClr val="1D8DB0"/>
      </a:accent1>
      <a:accent2>
        <a:srgbClr val="2F4D5D"/>
      </a:accent2>
      <a:accent3>
        <a:srgbClr val="52BDEC"/>
      </a:accent3>
      <a:accent4>
        <a:srgbClr val="466E87"/>
      </a:accent4>
      <a:accent5>
        <a:srgbClr val="E7B037"/>
      </a:accent5>
      <a:accent6>
        <a:srgbClr val="D4D842"/>
      </a:accent6>
      <a:hlink>
        <a:srgbClr val="0000FF"/>
      </a:hlink>
      <a:folHlink>
        <a:srgbClr val="FF00FF"/>
      </a:folHlink>
    </a:clrScheme>
    <a:fontScheme name="KU Leuven">
      <a:majorFont>
        <a:latin typeface="Helvetica"/>
        <a:ea typeface="Helvetica"/>
        <a:cs typeface="Helvetica"/>
      </a:majorFont>
      <a:minorFont>
        <a:latin typeface="Calibri"/>
        <a:ea typeface="Calibri"/>
        <a:cs typeface="Calibri"/>
      </a:minorFont>
    </a:fontScheme>
    <a:fmtScheme name="KU Leuve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2"/>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2"/>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2101</Words>
  <Application>Microsoft Office PowerPoint</Application>
  <PresentationFormat>On-screen Show (4:3)</PresentationFormat>
  <Paragraphs>397</Paragraphs>
  <Slides>53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53</vt:i4>
      </vt:variant>
    </vt:vector>
  </HeadingPairs>
  <TitlesOfParts>
    <vt:vector size="64" baseType="lpstr">
      <vt:lpstr>Agency FB</vt:lpstr>
      <vt:lpstr>Aharoni</vt:lpstr>
      <vt:lpstr>Aparajita</vt:lpstr>
      <vt:lpstr>Arial</vt:lpstr>
      <vt:lpstr>Bell MT</vt:lpstr>
      <vt:lpstr>Berlin Sans FB</vt:lpstr>
      <vt:lpstr>Calibri</vt:lpstr>
      <vt:lpstr>Consolas</vt:lpstr>
      <vt:lpstr>Courier New</vt:lpstr>
      <vt:lpstr>Helvetica</vt:lpstr>
      <vt:lpstr>KU Leuven</vt:lpstr>
      <vt:lpstr>Computationeel denken hoorcollege 1</vt:lpstr>
      <vt:lpstr>PowerPoint Presentation</vt:lpstr>
      <vt:lpstr>PowerPoint Presentation</vt:lpstr>
      <vt:lpstr>PowerPoint Presentation</vt:lpstr>
      <vt:lpstr>PowerPoint Presentation</vt:lpstr>
      <vt:lpstr>PowerPoint Presentation</vt:lpstr>
      <vt:lpstr>PowerPoint Presentation</vt:lpstr>
      <vt:lpstr>Wat is een computerprogramma?</vt:lpstr>
      <vt:lpstr>Wat is een computerprogramma?</vt:lpstr>
      <vt:lpstr>Wat is een computerprogramma?</vt:lpstr>
      <vt:lpstr>Wat is een computerprogramma?</vt:lpstr>
      <vt:lpstr>PowerPoint Presentation</vt:lpstr>
      <vt:lpstr>PowerPoint Presentation</vt:lpstr>
      <vt:lpstr>PowerPoint Presentation</vt:lpstr>
      <vt:lpstr>PowerPoint Presentation</vt:lpstr>
      <vt:lpstr>Wat kan ik met mijn kennis aanvangen na deze cursus? </vt:lpstr>
      <vt:lpstr>PowerPoint Presentation</vt:lpstr>
      <vt:lpstr>PowerPoint Presentation</vt:lpstr>
      <vt:lpstr>PowerPoint Presentation</vt:lpstr>
      <vt:lpstr>De programmeeromgeving AppInventor</vt:lpstr>
      <vt:lpstr>AppInventor::twee views</vt:lpstr>
      <vt:lpstr>AppInventor::Designer view</vt:lpstr>
      <vt:lpstr>AppInventor::Block view</vt:lpstr>
      <vt:lpstr>AppInventor::een project creëren</vt:lpstr>
      <vt:lpstr>Good Morning App</vt:lpstr>
      <vt:lpstr>PowerPoint Presentation</vt:lpstr>
      <vt:lpstr>Testen en uitvoeren van de App</vt:lpstr>
      <vt:lpstr>Testen en uitvoeren van de App</vt:lpstr>
      <vt:lpstr>Testen en uitvoeren van de App</vt:lpstr>
      <vt:lpstr>Wiskundige berekeningen</vt:lpstr>
      <vt:lpstr>Wiskundige berekeningen</vt:lpstr>
      <vt:lpstr>PowerPoint Presentation</vt:lpstr>
      <vt:lpstr>PowerPoint Presentation</vt:lpstr>
      <vt:lpstr>PowerPoint Presentation</vt:lpstr>
      <vt:lpstr>BTW App</vt:lpstr>
      <vt:lpstr>BTW App::Designer view</vt:lpstr>
      <vt:lpstr>BTW App::Block view</vt:lpstr>
      <vt:lpstr>Variabelen</vt:lpstr>
      <vt:lpstr>Variabelen</vt:lpstr>
      <vt:lpstr>Type van een variabele</vt:lpstr>
      <vt:lpstr>Creëren van een variabele</vt:lpstr>
      <vt:lpstr>Werken met een variabele</vt:lpstr>
      <vt:lpstr>Wisselgeld App</vt:lpstr>
      <vt:lpstr>Wisselgeld App:: Designer view</vt:lpstr>
      <vt:lpstr>Wisselgeld App:: Block view</vt:lpstr>
      <vt:lpstr>Structuur van de cursus</vt:lpstr>
      <vt:lpstr>Structuur van de cursus</vt:lpstr>
      <vt:lpstr>Cursusmateriaal</vt:lpstr>
      <vt:lpstr>Leerstrategie</vt:lpstr>
      <vt:lpstr>Leerstrategie</vt:lpstr>
      <vt:lpstr>Evaluatie</vt:lpstr>
      <vt:lpstr>Apps of the day</vt:lpstr>
      <vt:lpstr>Apps of the 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Abstractie en veralgemening</dc:title>
  <cp:lastModifiedBy>Vincent Naessens</cp:lastModifiedBy>
  <cp:revision>56</cp:revision>
  <dcterms:modified xsi:type="dcterms:W3CDTF">2022-09-29T11:32:30Z</dcterms:modified>
</cp:coreProperties>
</file>